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56" r:id="rId2"/>
    <p:sldId id="258" r:id="rId3"/>
    <p:sldId id="259" r:id="rId4"/>
    <p:sldId id="260" r:id="rId5"/>
    <p:sldId id="257" r:id="rId6"/>
    <p:sldId id="261" r:id="rId7"/>
    <p:sldId id="270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64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B4953D-9995-4C02-944E-98F58F6E781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KZ"/>
        </a:p>
      </dgm:t>
    </dgm:pt>
    <dgm:pt modelId="{37684BBB-001F-4FBE-993D-1E285E5D6FF8}">
      <dgm:prSet/>
      <dgm:spPr/>
      <dgm:t>
        <a:bodyPr/>
        <a:lstStyle/>
        <a:p>
          <a:r>
            <a:rPr lang="kk-KZ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Девиантты мінез</a:t>
          </a:r>
          <a:r>
            <a: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kk-KZ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құлықты балалармен жүргізілетін әлеуметтік –педагогикалық әдістер.</a:t>
          </a:r>
          <a:endParaRPr lang="ru-KZ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5D52465-F0CD-4B54-8FAB-F742D1CB9815}" type="parTrans" cxnId="{9E3FB63C-2209-4958-B650-C40289FC2108}">
      <dgm:prSet/>
      <dgm:spPr/>
      <dgm:t>
        <a:bodyPr/>
        <a:lstStyle/>
        <a:p>
          <a:endParaRPr lang="ru-KZ"/>
        </a:p>
      </dgm:t>
    </dgm:pt>
    <dgm:pt modelId="{E62D365A-5E98-455E-A3AD-94590AB117F8}" type="sibTrans" cxnId="{9E3FB63C-2209-4958-B650-C40289FC2108}">
      <dgm:prSet/>
      <dgm:spPr/>
      <dgm:t>
        <a:bodyPr/>
        <a:lstStyle/>
        <a:p>
          <a:endParaRPr lang="ru-KZ"/>
        </a:p>
      </dgm:t>
    </dgm:pt>
    <dgm:pt modelId="{AD9077ED-100B-4A5F-B59C-81DD7F0107A3}">
      <dgm:prSet/>
      <dgm:spPr/>
      <dgm:t>
        <a:bodyPr/>
        <a:lstStyle/>
        <a:p>
          <a:r>
            <a:rPr lang="kk-KZ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Жасөспірімдердің девиантты мінез-құлқын психологиялық және педагогикалық түзету жолдары.</a:t>
          </a:r>
          <a:endParaRPr lang="ru-KZ" dirty="0">
            <a:solidFill>
              <a:schemeClr val="bg1"/>
            </a:solidFill>
          </a:endParaRPr>
        </a:p>
      </dgm:t>
    </dgm:pt>
    <dgm:pt modelId="{9232C68E-CFD2-4240-9E2A-FA60E745D508}" type="parTrans" cxnId="{075571C4-820D-45D9-8A55-7C0C146EE6F4}">
      <dgm:prSet/>
      <dgm:spPr/>
      <dgm:t>
        <a:bodyPr/>
        <a:lstStyle/>
        <a:p>
          <a:endParaRPr lang="ru-KZ"/>
        </a:p>
      </dgm:t>
    </dgm:pt>
    <dgm:pt modelId="{FBE9A4CC-79D9-45C4-BD4E-920DACD9BD7A}" type="sibTrans" cxnId="{075571C4-820D-45D9-8A55-7C0C146EE6F4}">
      <dgm:prSet/>
      <dgm:spPr/>
      <dgm:t>
        <a:bodyPr/>
        <a:lstStyle/>
        <a:p>
          <a:endParaRPr lang="ru-KZ"/>
        </a:p>
      </dgm:t>
    </dgm:pt>
    <dgm:pt modelId="{F7F2CAA2-65BE-4B0E-B480-279622CF2D79}">
      <dgm:prSet/>
      <dgm:spPr/>
      <dgm:t>
        <a:bodyPr/>
        <a:lstStyle/>
        <a:p>
          <a:r>
            <a:rPr lang="kk-KZ" b="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Қорытынды.</a:t>
          </a:r>
          <a:endParaRPr lang="ru-KZ" b="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38F3560-CE89-4FB3-8FBB-E40925AE2843}" type="parTrans" cxnId="{54E2C2B9-3EDA-4A90-AEE1-1298A5293BCB}">
      <dgm:prSet/>
      <dgm:spPr/>
      <dgm:t>
        <a:bodyPr/>
        <a:lstStyle/>
        <a:p>
          <a:endParaRPr lang="ru-KZ"/>
        </a:p>
      </dgm:t>
    </dgm:pt>
    <dgm:pt modelId="{2300576A-C7D9-425C-B08A-53BBBB2360B0}" type="sibTrans" cxnId="{54E2C2B9-3EDA-4A90-AEE1-1298A5293BCB}">
      <dgm:prSet/>
      <dgm:spPr/>
      <dgm:t>
        <a:bodyPr/>
        <a:lstStyle/>
        <a:p>
          <a:endParaRPr lang="ru-KZ"/>
        </a:p>
      </dgm:t>
    </dgm:pt>
    <dgm:pt modelId="{3C4EAFA3-14A2-4561-8713-ADC1C5CB03A0}" type="pres">
      <dgm:prSet presAssocID="{69B4953D-9995-4C02-944E-98F58F6E781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83265FC-5D63-408F-B655-18893A3ED327}" type="pres">
      <dgm:prSet presAssocID="{37684BBB-001F-4FBE-993D-1E285E5D6FF8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EFBF11-999A-4BF7-B822-E04D3B1EEF26}" type="pres">
      <dgm:prSet presAssocID="{E62D365A-5E98-455E-A3AD-94590AB117F8}" presName="spacer" presStyleCnt="0"/>
      <dgm:spPr/>
    </dgm:pt>
    <dgm:pt modelId="{408C474A-1221-4ECF-9814-5960CFAB713A}" type="pres">
      <dgm:prSet presAssocID="{AD9077ED-100B-4A5F-B59C-81DD7F0107A3}" presName="parentText" presStyleLbl="node1" presStyleIdx="1" presStyleCnt="3" custLinFactNeighborX="-19059" custLinFactNeighborY="3785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3E3868-EA77-4652-B655-B8D2544C1EB1}" type="pres">
      <dgm:prSet presAssocID="{FBE9A4CC-79D9-45C4-BD4E-920DACD9BD7A}" presName="spacer" presStyleCnt="0"/>
      <dgm:spPr/>
    </dgm:pt>
    <dgm:pt modelId="{863226E9-9DDB-46C0-8FB8-D193EAFFEB2C}" type="pres">
      <dgm:prSet presAssocID="{F7F2CAA2-65BE-4B0E-B480-279622CF2D79}" presName="parentText" presStyleLbl="node1" presStyleIdx="2" presStyleCnt="3" custLinFactNeighborX="35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AED8EB6-F6C0-4B8C-BFF1-47E35FC2F2AB}" type="presOf" srcId="{37684BBB-001F-4FBE-993D-1E285E5D6FF8}" destId="{483265FC-5D63-408F-B655-18893A3ED327}" srcOrd="0" destOrd="0" presId="urn:microsoft.com/office/officeart/2005/8/layout/vList2"/>
    <dgm:cxn modelId="{9E3FB63C-2209-4958-B650-C40289FC2108}" srcId="{69B4953D-9995-4C02-944E-98F58F6E7818}" destId="{37684BBB-001F-4FBE-993D-1E285E5D6FF8}" srcOrd="0" destOrd="0" parTransId="{E5D52465-F0CD-4B54-8FAB-F742D1CB9815}" sibTransId="{E62D365A-5E98-455E-A3AD-94590AB117F8}"/>
    <dgm:cxn modelId="{3FF71005-64D0-4ABD-88A6-4C1C56FF37FE}" type="presOf" srcId="{AD9077ED-100B-4A5F-B59C-81DD7F0107A3}" destId="{408C474A-1221-4ECF-9814-5960CFAB713A}" srcOrd="0" destOrd="0" presId="urn:microsoft.com/office/officeart/2005/8/layout/vList2"/>
    <dgm:cxn modelId="{F6C8F8C1-1A81-4D08-BBC4-AD30123497B0}" type="presOf" srcId="{F7F2CAA2-65BE-4B0E-B480-279622CF2D79}" destId="{863226E9-9DDB-46C0-8FB8-D193EAFFEB2C}" srcOrd="0" destOrd="0" presId="urn:microsoft.com/office/officeart/2005/8/layout/vList2"/>
    <dgm:cxn modelId="{075571C4-820D-45D9-8A55-7C0C146EE6F4}" srcId="{69B4953D-9995-4C02-944E-98F58F6E7818}" destId="{AD9077ED-100B-4A5F-B59C-81DD7F0107A3}" srcOrd="1" destOrd="0" parTransId="{9232C68E-CFD2-4240-9E2A-FA60E745D508}" sibTransId="{FBE9A4CC-79D9-45C4-BD4E-920DACD9BD7A}"/>
    <dgm:cxn modelId="{AAD27EEB-4CD3-49B7-879E-4DAB258D93BC}" type="presOf" srcId="{69B4953D-9995-4C02-944E-98F58F6E7818}" destId="{3C4EAFA3-14A2-4561-8713-ADC1C5CB03A0}" srcOrd="0" destOrd="0" presId="urn:microsoft.com/office/officeart/2005/8/layout/vList2"/>
    <dgm:cxn modelId="{54E2C2B9-3EDA-4A90-AEE1-1298A5293BCB}" srcId="{69B4953D-9995-4C02-944E-98F58F6E7818}" destId="{F7F2CAA2-65BE-4B0E-B480-279622CF2D79}" srcOrd="2" destOrd="0" parTransId="{238F3560-CE89-4FB3-8FBB-E40925AE2843}" sibTransId="{2300576A-C7D9-425C-B08A-53BBBB2360B0}"/>
    <dgm:cxn modelId="{21ABDF85-C46C-42F4-B99E-1EE69EF19947}" type="presParOf" srcId="{3C4EAFA3-14A2-4561-8713-ADC1C5CB03A0}" destId="{483265FC-5D63-408F-B655-18893A3ED327}" srcOrd="0" destOrd="0" presId="urn:microsoft.com/office/officeart/2005/8/layout/vList2"/>
    <dgm:cxn modelId="{B5991FA9-4A66-43E6-92EB-A7853609DB1D}" type="presParOf" srcId="{3C4EAFA3-14A2-4561-8713-ADC1C5CB03A0}" destId="{67EFBF11-999A-4BF7-B822-E04D3B1EEF26}" srcOrd="1" destOrd="0" presId="urn:microsoft.com/office/officeart/2005/8/layout/vList2"/>
    <dgm:cxn modelId="{6660080C-5706-4418-9537-E0C76AE2F55D}" type="presParOf" srcId="{3C4EAFA3-14A2-4561-8713-ADC1C5CB03A0}" destId="{408C474A-1221-4ECF-9814-5960CFAB713A}" srcOrd="2" destOrd="0" presId="urn:microsoft.com/office/officeart/2005/8/layout/vList2"/>
    <dgm:cxn modelId="{6FD00000-3CAC-48AF-9435-D04BB036C7CC}" type="presParOf" srcId="{3C4EAFA3-14A2-4561-8713-ADC1C5CB03A0}" destId="{833E3868-EA77-4652-B655-B8D2544C1EB1}" srcOrd="3" destOrd="0" presId="urn:microsoft.com/office/officeart/2005/8/layout/vList2"/>
    <dgm:cxn modelId="{D86AA0A2-E89C-4A57-9A6A-79DF034EDF98}" type="presParOf" srcId="{3C4EAFA3-14A2-4561-8713-ADC1C5CB03A0}" destId="{863226E9-9DDB-46C0-8FB8-D193EAFFEB2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A2F1E6E-A976-4CCA-B757-6EA7153FB2D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KZ"/>
        </a:p>
      </dgm:t>
    </dgm:pt>
    <dgm:pt modelId="{3409F087-8CA3-49DE-88B4-DDEB87C1470A}">
      <dgm:prSet custT="1"/>
      <dgm:spPr/>
      <dgm:t>
        <a:bodyPr/>
        <a:lstStyle/>
        <a:p>
          <a:r>
            <a:rPr lang="ru-RU" sz="2100" dirty="0"/>
            <a:t>1</a:t>
          </a:r>
          <a:r>
            <a: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ru-RU" sz="20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Девиантты</a:t>
          </a:r>
          <a:r>
            <a: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мінез</a:t>
          </a:r>
          <a:r>
            <a: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kk-KZ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құлық пен оны көрсететін тұлға өзге тұлғалар тарапынан айыпталады (әлеуметтік санкциялар).</a:t>
          </a:r>
          <a:endParaRPr lang="ru-KZ" sz="20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3376FB4-561E-4A89-834E-3378525E11A0}" type="parTrans" cxnId="{548FE449-F872-49E8-9BC5-E4D4C3F0FC6B}">
      <dgm:prSet/>
      <dgm:spPr/>
      <dgm:t>
        <a:bodyPr/>
        <a:lstStyle/>
        <a:p>
          <a:endParaRPr lang="ru-KZ"/>
        </a:p>
      </dgm:t>
    </dgm:pt>
    <dgm:pt modelId="{081B6C7E-41F1-4388-8FEC-1DBF3E7F0874}" type="sibTrans" cxnId="{548FE449-F872-49E8-9BC5-E4D4C3F0FC6B}">
      <dgm:prSet/>
      <dgm:spPr/>
      <dgm:t>
        <a:bodyPr/>
        <a:lstStyle/>
        <a:p>
          <a:endParaRPr lang="ru-KZ"/>
        </a:p>
      </dgm:t>
    </dgm:pt>
    <dgm:pt modelId="{99A307A3-0455-4794-B003-9CDF9404DA3F}">
      <dgm:prSet/>
      <dgm:spPr/>
      <dgm:t>
        <a:bodyPr/>
        <a:lstStyle/>
        <a:p>
          <a:r>
            <a:rPr lang="en-US" dirty="0"/>
            <a:t>2</a:t>
          </a:r>
          <a:r>
            <a:rPr lang="ru-RU" dirty="0"/>
            <a:t>)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Ол</a:t>
          </a:r>
          <a:r>
            <a:rPr lang="kk-KZ" dirty="0">
              <a:latin typeface="Times New Roman" panose="02020603050405020304" pitchFamily="18" charset="0"/>
              <a:cs typeface="Times New Roman" panose="02020603050405020304" pitchFamily="18" charset="0"/>
            </a:rPr>
            <a:t> тұлғаның өзіне немесе оны қоршаған тұлғаларға нақты залал келтіреді. Осылайша, девиантты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мінез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kk-KZ" dirty="0">
              <a:latin typeface="Times New Roman" panose="02020603050405020304" pitchFamily="18" charset="0"/>
              <a:cs typeface="Times New Roman" panose="02020603050405020304" pitchFamily="18" charset="0"/>
            </a:rPr>
            <a:t>құлық деструктивті әрекет жасайды.</a:t>
          </a:r>
          <a:endParaRPr lang="ru-KZ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29CE808-CA74-46D6-90D6-34D617B69B22}" type="parTrans" cxnId="{4BD844D7-0A54-4C05-8CEE-293869F54185}">
      <dgm:prSet/>
      <dgm:spPr/>
      <dgm:t>
        <a:bodyPr/>
        <a:lstStyle/>
        <a:p>
          <a:endParaRPr lang="ru-KZ"/>
        </a:p>
      </dgm:t>
    </dgm:pt>
    <dgm:pt modelId="{27728D14-1D93-48E1-A6F0-D9D47DE8102A}" type="sibTrans" cxnId="{4BD844D7-0A54-4C05-8CEE-293869F54185}">
      <dgm:prSet/>
      <dgm:spPr/>
      <dgm:t>
        <a:bodyPr/>
        <a:lstStyle/>
        <a:p>
          <a:endParaRPr lang="ru-KZ"/>
        </a:p>
      </dgm:t>
    </dgm:pt>
    <dgm:pt modelId="{ACA10EAF-DA0B-460B-8206-485385A27768}">
      <dgm:prSet/>
      <dgm:spPr/>
      <dgm:t>
        <a:bodyPr/>
        <a:lstStyle/>
        <a:p>
          <a:r>
            <a:rPr lang="en-US" dirty="0"/>
            <a:t>3</a:t>
          </a:r>
          <a:r>
            <a:rPr lang="ru-RU" dirty="0"/>
            <a:t>) 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Оны </a:t>
          </a:r>
          <a:r>
            <a:rPr lang="kk-KZ" dirty="0">
              <a:latin typeface="Times New Roman" panose="02020603050405020304" pitchFamily="18" charset="0"/>
              <a:cs typeface="Times New Roman" panose="02020603050405020304" pitchFamily="18" charset="0"/>
            </a:rPr>
            <a:t>тұрақты түрде қайталанатын және ұзақ мерзімді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мінез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kk-KZ" dirty="0">
              <a:latin typeface="Times New Roman" panose="02020603050405020304" pitchFamily="18" charset="0"/>
              <a:cs typeface="Times New Roman" panose="02020603050405020304" pitchFamily="18" charset="0"/>
            </a:rPr>
            <a:t>құлық ретінде анықтаймыз</a:t>
          </a:r>
          <a:r>
            <a:rPr lang="kk-KZ" dirty="0"/>
            <a:t>. </a:t>
          </a:r>
          <a:endParaRPr lang="ru-KZ" dirty="0"/>
        </a:p>
      </dgm:t>
    </dgm:pt>
    <dgm:pt modelId="{F87EA950-4DC6-40CB-9890-3A30C124C4B1}" type="parTrans" cxnId="{EF71CB13-F972-4BD5-8262-98B9E4581823}">
      <dgm:prSet/>
      <dgm:spPr/>
      <dgm:t>
        <a:bodyPr/>
        <a:lstStyle/>
        <a:p>
          <a:endParaRPr lang="ru-KZ"/>
        </a:p>
      </dgm:t>
    </dgm:pt>
    <dgm:pt modelId="{810C6858-128D-40E7-BEFA-7A00647BF901}" type="sibTrans" cxnId="{EF71CB13-F972-4BD5-8262-98B9E4581823}">
      <dgm:prSet/>
      <dgm:spPr/>
      <dgm:t>
        <a:bodyPr/>
        <a:lstStyle/>
        <a:p>
          <a:endParaRPr lang="ru-KZ"/>
        </a:p>
      </dgm:t>
    </dgm:pt>
    <dgm:pt modelId="{482FBE7F-3E9C-4D52-AD56-5CE5AFA56312}">
      <dgm:prSet/>
      <dgm:spPr/>
      <dgm:t>
        <a:bodyPr/>
        <a:lstStyle/>
        <a:p>
          <a:r>
            <a:rPr lang="en-US" dirty="0"/>
            <a:t>4</a:t>
          </a:r>
          <a:r>
            <a:rPr lang="ru-RU" dirty="0"/>
            <a:t>)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Ол</a:t>
          </a:r>
          <a:r>
            <a:rPr lang="kk-KZ" dirty="0">
              <a:latin typeface="Times New Roman" panose="02020603050405020304" pitchFamily="18" charset="0"/>
              <a:cs typeface="Times New Roman" panose="02020603050405020304" pitchFamily="18" charset="0"/>
            </a:rPr>
            <a:t> айқын даралықты және жас ерекшелікті</a:t>
          </a:r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kk-KZ" dirty="0">
              <a:latin typeface="Times New Roman" panose="02020603050405020304" pitchFamily="18" charset="0"/>
              <a:cs typeface="Times New Roman" panose="02020603050405020304" pitchFamily="18" charset="0"/>
            </a:rPr>
            <a:t>жыныстық сипатқа ие болады. </a:t>
          </a:r>
          <a:endParaRPr lang="ru-KZ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A5E3EDC-28B6-4495-92E3-402CB9E42AE9}" type="parTrans" cxnId="{6BD9F295-F94C-4E9A-A9AE-01B140DA0DB0}">
      <dgm:prSet/>
      <dgm:spPr/>
      <dgm:t>
        <a:bodyPr/>
        <a:lstStyle/>
        <a:p>
          <a:endParaRPr lang="ru-KZ"/>
        </a:p>
      </dgm:t>
    </dgm:pt>
    <dgm:pt modelId="{D91F7810-85AE-4652-845B-0E42CA0D3AB5}" type="sibTrans" cxnId="{6BD9F295-F94C-4E9A-A9AE-01B140DA0DB0}">
      <dgm:prSet/>
      <dgm:spPr/>
      <dgm:t>
        <a:bodyPr/>
        <a:lstStyle/>
        <a:p>
          <a:endParaRPr lang="ru-KZ"/>
        </a:p>
      </dgm:t>
    </dgm:pt>
    <dgm:pt modelId="{00D085B0-17F0-4760-A6AC-7B7CD466EA17}">
      <dgm:prSet/>
      <dgm:spPr/>
      <dgm:t>
        <a:bodyPr/>
        <a:lstStyle/>
        <a:p>
          <a:r>
            <a:rPr lang="ru-RU" dirty="0"/>
            <a:t>5)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Ол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әлеуметтік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дезадаптация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құбылыстарымен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қатарласа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жүреді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ru-KZ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F24B2E0-B000-420C-B817-0F2D2FB0CB6F}" type="parTrans" cxnId="{DC9925AB-ACDE-454B-814A-B4379707B050}">
      <dgm:prSet/>
      <dgm:spPr/>
      <dgm:t>
        <a:bodyPr/>
        <a:lstStyle/>
        <a:p>
          <a:endParaRPr lang="ru-KZ"/>
        </a:p>
      </dgm:t>
    </dgm:pt>
    <dgm:pt modelId="{7C08210B-F1EB-4EFC-8CD1-F7C374CB2CC8}" type="sibTrans" cxnId="{DC9925AB-ACDE-454B-814A-B4379707B050}">
      <dgm:prSet/>
      <dgm:spPr/>
      <dgm:t>
        <a:bodyPr/>
        <a:lstStyle/>
        <a:p>
          <a:endParaRPr lang="ru-KZ"/>
        </a:p>
      </dgm:t>
    </dgm:pt>
    <dgm:pt modelId="{4249EA66-9D53-4670-82CD-53E82A025FC5}">
      <dgm:prSet/>
      <dgm:spPr/>
      <dgm:t>
        <a:bodyPr/>
        <a:lstStyle/>
        <a:p>
          <a:endParaRPr lang="ru-KZ" dirty="0"/>
        </a:p>
      </dgm:t>
    </dgm:pt>
    <dgm:pt modelId="{7355159C-8925-4E8E-95E1-EC17AA2EAB7A}" type="parTrans" cxnId="{1CEDA7A6-E241-4819-BE13-04EBE9878171}">
      <dgm:prSet/>
      <dgm:spPr/>
      <dgm:t>
        <a:bodyPr/>
        <a:lstStyle/>
        <a:p>
          <a:endParaRPr lang="ru-KZ"/>
        </a:p>
      </dgm:t>
    </dgm:pt>
    <dgm:pt modelId="{E980F607-F060-4300-A0CE-6553CF135468}" type="sibTrans" cxnId="{1CEDA7A6-E241-4819-BE13-04EBE9878171}">
      <dgm:prSet/>
      <dgm:spPr/>
      <dgm:t>
        <a:bodyPr/>
        <a:lstStyle/>
        <a:p>
          <a:endParaRPr lang="ru-KZ"/>
        </a:p>
      </dgm:t>
    </dgm:pt>
    <dgm:pt modelId="{DF3EA2DB-D3B3-4D12-BF5E-00C19B1AF369}" type="pres">
      <dgm:prSet presAssocID="{7A2F1E6E-A976-4CCA-B757-6EA7153FB2D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721620F-008E-42AB-8C78-6CCA2EB44F8F}" type="pres">
      <dgm:prSet presAssocID="{3409F087-8CA3-49DE-88B4-DDEB87C1470A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5DD5EE-9572-44E7-8D23-547795991ACD}" type="pres">
      <dgm:prSet presAssocID="{081B6C7E-41F1-4388-8FEC-1DBF3E7F0874}" presName="spacer" presStyleCnt="0"/>
      <dgm:spPr/>
    </dgm:pt>
    <dgm:pt modelId="{9F9EEE95-02E2-46CF-8DF3-6EBF232B75CE}" type="pres">
      <dgm:prSet presAssocID="{99A307A3-0455-4794-B003-9CDF9404DA3F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8DE401-0DF6-434C-8ED1-385FD2AD5C06}" type="pres">
      <dgm:prSet presAssocID="{27728D14-1D93-48E1-A6F0-D9D47DE8102A}" presName="spacer" presStyleCnt="0"/>
      <dgm:spPr/>
    </dgm:pt>
    <dgm:pt modelId="{52E98DB5-1AFE-488C-9D64-A4C2CA744903}" type="pres">
      <dgm:prSet presAssocID="{ACA10EAF-DA0B-460B-8206-485385A27768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1E9D7A-242B-4A0B-9534-662DC06BD77D}" type="pres">
      <dgm:prSet presAssocID="{810C6858-128D-40E7-BEFA-7A00647BF901}" presName="spacer" presStyleCnt="0"/>
      <dgm:spPr/>
    </dgm:pt>
    <dgm:pt modelId="{D9CD8D7C-F436-4162-909E-E1BACB483543}" type="pres">
      <dgm:prSet presAssocID="{482FBE7F-3E9C-4D52-AD56-5CE5AFA56312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B18040-F46C-4FCB-8EE2-266752756BB0}" type="pres">
      <dgm:prSet presAssocID="{D91F7810-85AE-4652-845B-0E42CA0D3AB5}" presName="spacer" presStyleCnt="0"/>
      <dgm:spPr/>
    </dgm:pt>
    <dgm:pt modelId="{182D4E75-A79E-45F3-8D68-821451D31A8A}" type="pres">
      <dgm:prSet presAssocID="{00D085B0-17F0-4760-A6AC-7B7CD466EA17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A0E0DD-71F6-44BF-9014-56F35CDDDB98}" type="pres">
      <dgm:prSet presAssocID="{7C08210B-F1EB-4EFC-8CD1-F7C374CB2CC8}" presName="spacer" presStyleCnt="0"/>
      <dgm:spPr/>
    </dgm:pt>
    <dgm:pt modelId="{AAF0C52B-C212-43CA-B8A0-0E5859E1ABFF}" type="pres">
      <dgm:prSet presAssocID="{4249EA66-9D53-4670-82CD-53E82A025FC5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FB21802-01AF-419C-9E41-BAC0119D177C}" type="presOf" srcId="{3409F087-8CA3-49DE-88B4-DDEB87C1470A}" destId="{4721620F-008E-42AB-8C78-6CCA2EB44F8F}" srcOrd="0" destOrd="0" presId="urn:microsoft.com/office/officeart/2005/8/layout/vList2"/>
    <dgm:cxn modelId="{EF71CB13-F972-4BD5-8262-98B9E4581823}" srcId="{7A2F1E6E-A976-4CCA-B757-6EA7153FB2DC}" destId="{ACA10EAF-DA0B-460B-8206-485385A27768}" srcOrd="2" destOrd="0" parTransId="{F87EA950-4DC6-40CB-9890-3A30C124C4B1}" sibTransId="{810C6858-128D-40E7-BEFA-7A00647BF901}"/>
    <dgm:cxn modelId="{6968DAEA-C11E-4D09-B582-D095486F9A59}" type="presOf" srcId="{482FBE7F-3E9C-4D52-AD56-5CE5AFA56312}" destId="{D9CD8D7C-F436-4162-909E-E1BACB483543}" srcOrd="0" destOrd="0" presId="urn:microsoft.com/office/officeart/2005/8/layout/vList2"/>
    <dgm:cxn modelId="{6BD9F295-F94C-4E9A-A9AE-01B140DA0DB0}" srcId="{7A2F1E6E-A976-4CCA-B757-6EA7153FB2DC}" destId="{482FBE7F-3E9C-4D52-AD56-5CE5AFA56312}" srcOrd="3" destOrd="0" parTransId="{5A5E3EDC-28B6-4495-92E3-402CB9E42AE9}" sibTransId="{D91F7810-85AE-4652-845B-0E42CA0D3AB5}"/>
    <dgm:cxn modelId="{06D2048C-48FF-410B-9AD2-8DB6210C1241}" type="presOf" srcId="{4249EA66-9D53-4670-82CD-53E82A025FC5}" destId="{AAF0C52B-C212-43CA-B8A0-0E5859E1ABFF}" srcOrd="0" destOrd="0" presId="urn:microsoft.com/office/officeart/2005/8/layout/vList2"/>
    <dgm:cxn modelId="{EABA05D7-15A7-45E9-AFA9-C30E4B064560}" type="presOf" srcId="{ACA10EAF-DA0B-460B-8206-485385A27768}" destId="{52E98DB5-1AFE-488C-9D64-A4C2CA744903}" srcOrd="0" destOrd="0" presId="urn:microsoft.com/office/officeart/2005/8/layout/vList2"/>
    <dgm:cxn modelId="{DC9925AB-ACDE-454B-814A-B4379707B050}" srcId="{7A2F1E6E-A976-4CCA-B757-6EA7153FB2DC}" destId="{00D085B0-17F0-4760-A6AC-7B7CD466EA17}" srcOrd="4" destOrd="0" parTransId="{2F24B2E0-B000-420C-B817-0F2D2FB0CB6F}" sibTransId="{7C08210B-F1EB-4EFC-8CD1-F7C374CB2CC8}"/>
    <dgm:cxn modelId="{CD9D8A9E-A0E7-4472-9878-235A2483E82E}" type="presOf" srcId="{7A2F1E6E-A976-4CCA-B757-6EA7153FB2DC}" destId="{DF3EA2DB-D3B3-4D12-BF5E-00C19B1AF369}" srcOrd="0" destOrd="0" presId="urn:microsoft.com/office/officeart/2005/8/layout/vList2"/>
    <dgm:cxn modelId="{548FE449-F872-49E8-9BC5-E4D4C3F0FC6B}" srcId="{7A2F1E6E-A976-4CCA-B757-6EA7153FB2DC}" destId="{3409F087-8CA3-49DE-88B4-DDEB87C1470A}" srcOrd="0" destOrd="0" parTransId="{13376FB4-561E-4A89-834E-3378525E11A0}" sibTransId="{081B6C7E-41F1-4388-8FEC-1DBF3E7F0874}"/>
    <dgm:cxn modelId="{A3FBF8E5-F2D3-464C-AAB2-DA619BDA2E58}" type="presOf" srcId="{00D085B0-17F0-4760-A6AC-7B7CD466EA17}" destId="{182D4E75-A79E-45F3-8D68-821451D31A8A}" srcOrd="0" destOrd="0" presId="urn:microsoft.com/office/officeart/2005/8/layout/vList2"/>
    <dgm:cxn modelId="{4A718941-5C15-4ECC-A5A7-4A53F85F1469}" type="presOf" srcId="{99A307A3-0455-4794-B003-9CDF9404DA3F}" destId="{9F9EEE95-02E2-46CF-8DF3-6EBF232B75CE}" srcOrd="0" destOrd="0" presId="urn:microsoft.com/office/officeart/2005/8/layout/vList2"/>
    <dgm:cxn modelId="{1CEDA7A6-E241-4819-BE13-04EBE9878171}" srcId="{7A2F1E6E-A976-4CCA-B757-6EA7153FB2DC}" destId="{4249EA66-9D53-4670-82CD-53E82A025FC5}" srcOrd="5" destOrd="0" parTransId="{7355159C-8925-4E8E-95E1-EC17AA2EAB7A}" sibTransId="{E980F607-F060-4300-A0CE-6553CF135468}"/>
    <dgm:cxn modelId="{4BD844D7-0A54-4C05-8CEE-293869F54185}" srcId="{7A2F1E6E-A976-4CCA-B757-6EA7153FB2DC}" destId="{99A307A3-0455-4794-B003-9CDF9404DA3F}" srcOrd="1" destOrd="0" parTransId="{929CE808-CA74-46D6-90D6-34D617B69B22}" sibTransId="{27728D14-1D93-48E1-A6F0-D9D47DE8102A}"/>
    <dgm:cxn modelId="{E6E6F482-1A8D-4028-B653-D47B9D96ABF4}" type="presParOf" srcId="{DF3EA2DB-D3B3-4D12-BF5E-00C19B1AF369}" destId="{4721620F-008E-42AB-8C78-6CCA2EB44F8F}" srcOrd="0" destOrd="0" presId="urn:microsoft.com/office/officeart/2005/8/layout/vList2"/>
    <dgm:cxn modelId="{AA57638E-1B10-46D1-A66B-43711E9BDB20}" type="presParOf" srcId="{DF3EA2DB-D3B3-4D12-BF5E-00C19B1AF369}" destId="{CF5DD5EE-9572-44E7-8D23-547795991ACD}" srcOrd="1" destOrd="0" presId="urn:microsoft.com/office/officeart/2005/8/layout/vList2"/>
    <dgm:cxn modelId="{591C3004-0173-426A-8BE9-3E3E9F1529D5}" type="presParOf" srcId="{DF3EA2DB-D3B3-4D12-BF5E-00C19B1AF369}" destId="{9F9EEE95-02E2-46CF-8DF3-6EBF232B75CE}" srcOrd="2" destOrd="0" presId="urn:microsoft.com/office/officeart/2005/8/layout/vList2"/>
    <dgm:cxn modelId="{1E0541B5-EDA1-459F-97A1-FA7D2376907D}" type="presParOf" srcId="{DF3EA2DB-D3B3-4D12-BF5E-00C19B1AF369}" destId="{418DE401-0DF6-434C-8ED1-385FD2AD5C06}" srcOrd="3" destOrd="0" presId="urn:microsoft.com/office/officeart/2005/8/layout/vList2"/>
    <dgm:cxn modelId="{8E1C4497-6B3F-4052-85CC-03F5374558EC}" type="presParOf" srcId="{DF3EA2DB-D3B3-4D12-BF5E-00C19B1AF369}" destId="{52E98DB5-1AFE-488C-9D64-A4C2CA744903}" srcOrd="4" destOrd="0" presId="urn:microsoft.com/office/officeart/2005/8/layout/vList2"/>
    <dgm:cxn modelId="{80552C99-F2F1-4242-A395-40DD217F2A36}" type="presParOf" srcId="{DF3EA2DB-D3B3-4D12-BF5E-00C19B1AF369}" destId="{331E9D7A-242B-4A0B-9534-662DC06BD77D}" srcOrd="5" destOrd="0" presId="urn:microsoft.com/office/officeart/2005/8/layout/vList2"/>
    <dgm:cxn modelId="{70B111A1-DFA9-4DE8-BACE-97805A029040}" type="presParOf" srcId="{DF3EA2DB-D3B3-4D12-BF5E-00C19B1AF369}" destId="{D9CD8D7C-F436-4162-909E-E1BACB483543}" srcOrd="6" destOrd="0" presId="urn:microsoft.com/office/officeart/2005/8/layout/vList2"/>
    <dgm:cxn modelId="{BDBA5A60-A52E-4BC6-9B44-69089821EE03}" type="presParOf" srcId="{DF3EA2DB-D3B3-4D12-BF5E-00C19B1AF369}" destId="{1CB18040-F46C-4FCB-8EE2-266752756BB0}" srcOrd="7" destOrd="0" presId="urn:microsoft.com/office/officeart/2005/8/layout/vList2"/>
    <dgm:cxn modelId="{7216DD7C-B78E-4B61-BF65-BE7B20516D47}" type="presParOf" srcId="{DF3EA2DB-D3B3-4D12-BF5E-00C19B1AF369}" destId="{182D4E75-A79E-45F3-8D68-821451D31A8A}" srcOrd="8" destOrd="0" presId="urn:microsoft.com/office/officeart/2005/8/layout/vList2"/>
    <dgm:cxn modelId="{17D0A30B-BBA0-40AD-8D5F-1DAF6378E31F}" type="presParOf" srcId="{DF3EA2DB-D3B3-4D12-BF5E-00C19B1AF369}" destId="{EDA0E0DD-71F6-44BF-9014-56F35CDDDB98}" srcOrd="9" destOrd="0" presId="urn:microsoft.com/office/officeart/2005/8/layout/vList2"/>
    <dgm:cxn modelId="{36E9C05C-7CAF-41DB-90A6-86FA9589643B}" type="presParOf" srcId="{DF3EA2DB-D3B3-4D12-BF5E-00C19B1AF369}" destId="{AAF0C52B-C212-43CA-B8A0-0E5859E1ABFF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570288B-0EDB-48B6-8635-6E09B746E205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KZ"/>
        </a:p>
      </dgm:t>
    </dgm:pt>
    <dgm:pt modelId="{4956A232-809D-4D6A-B33E-B49246C1677A}">
      <dgm:prSet/>
      <dgm:spPr/>
      <dgm:t>
        <a:bodyPr/>
        <a:lstStyle/>
        <a:p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Аффективті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мінез</a:t>
          </a:r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kk-KZ" dirty="0">
              <a:latin typeface="Times New Roman" panose="02020603050405020304" pitchFamily="18" charset="0"/>
              <a:cs typeface="Times New Roman" panose="02020603050405020304" pitchFamily="18" charset="0"/>
            </a:rPr>
            <a:t>құлық;</a:t>
          </a:r>
          <a:endParaRPr lang="ru-KZ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6B37317-7AD4-43AC-A040-0B9A73B603FC}" type="parTrans" cxnId="{8087339D-E4AB-41AB-9025-9169CD2C1D27}">
      <dgm:prSet/>
      <dgm:spPr/>
      <dgm:t>
        <a:bodyPr/>
        <a:lstStyle/>
        <a:p>
          <a:endParaRPr lang="ru-KZ"/>
        </a:p>
      </dgm:t>
    </dgm:pt>
    <dgm:pt modelId="{21FE682C-6935-4B0D-87E8-AF389581286B}" type="sibTrans" cxnId="{8087339D-E4AB-41AB-9025-9169CD2C1D27}">
      <dgm:prSet/>
      <dgm:spPr/>
      <dgm:t>
        <a:bodyPr/>
        <a:lstStyle/>
        <a:p>
          <a:endParaRPr lang="ru-KZ"/>
        </a:p>
      </dgm:t>
    </dgm:pt>
    <dgm:pt modelId="{8495EFDA-2447-47C3-ACD6-5D32E5F37800}">
      <dgm:prSet/>
      <dgm:spPr/>
      <dgm:t>
        <a:bodyPr/>
        <a:lstStyle/>
        <a:p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Отбасылық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кикілжіңдер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ru-KZ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B59C898-EC41-4BB5-B79D-12E7DE3A2B88}" type="parTrans" cxnId="{946D3FEC-4E16-403A-8474-9A92E7680D0E}">
      <dgm:prSet/>
      <dgm:spPr/>
      <dgm:t>
        <a:bodyPr/>
        <a:lstStyle/>
        <a:p>
          <a:endParaRPr lang="ru-KZ"/>
        </a:p>
      </dgm:t>
    </dgm:pt>
    <dgm:pt modelId="{799229B3-5BCB-4A39-B64C-78B4B14AD6FB}" type="sibTrans" cxnId="{946D3FEC-4E16-403A-8474-9A92E7680D0E}">
      <dgm:prSet/>
      <dgm:spPr/>
      <dgm:t>
        <a:bodyPr/>
        <a:lstStyle/>
        <a:p>
          <a:endParaRPr lang="ru-KZ"/>
        </a:p>
      </dgm:t>
    </dgm:pt>
    <dgm:pt modelId="{677C55D8-A16C-4982-BFB1-89ACBDDC3BD9}">
      <dgm:prSet/>
      <dgm:spPr/>
      <dgm:t>
        <a:bodyPr/>
        <a:lstStyle/>
        <a:p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Агрессивті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мінез</a:t>
          </a:r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kk-KZ" dirty="0">
              <a:latin typeface="Times New Roman" panose="02020603050405020304" pitchFamily="18" charset="0"/>
              <a:cs typeface="Times New Roman" panose="02020603050405020304" pitchFamily="18" charset="0"/>
            </a:rPr>
            <a:t>құлық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ru-KZ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118FB4A-5CBD-4A9C-8757-8D9D41CC94F6}" type="parTrans" cxnId="{90B8E7F1-150E-4606-B1D2-D41ED68F1134}">
      <dgm:prSet/>
      <dgm:spPr/>
      <dgm:t>
        <a:bodyPr/>
        <a:lstStyle/>
        <a:p>
          <a:endParaRPr lang="ru-KZ"/>
        </a:p>
      </dgm:t>
    </dgm:pt>
    <dgm:pt modelId="{3B4A6687-BC4E-4251-96E4-75B59F6F13A7}" type="sibTrans" cxnId="{90B8E7F1-150E-4606-B1D2-D41ED68F1134}">
      <dgm:prSet/>
      <dgm:spPr/>
      <dgm:t>
        <a:bodyPr/>
        <a:lstStyle/>
        <a:p>
          <a:endParaRPr lang="ru-KZ"/>
        </a:p>
      </dgm:t>
    </dgm:pt>
    <dgm:pt modelId="{B708A305-B5D1-4A69-B833-6764CEB3EDB8}">
      <dgm:prSet/>
      <dgm:spPr/>
      <dgm:t>
        <a:bodyPr/>
        <a:lstStyle/>
        <a:p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Төменгі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интеллектуалдық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деңгей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ru-KZ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A0B9D30-221C-4B65-98AB-49A3F2D03521}" type="parTrans" cxnId="{BCABCB7D-EF96-436C-87C2-A972ECAB0C87}">
      <dgm:prSet/>
      <dgm:spPr/>
      <dgm:t>
        <a:bodyPr/>
        <a:lstStyle/>
        <a:p>
          <a:endParaRPr lang="ru-KZ"/>
        </a:p>
      </dgm:t>
    </dgm:pt>
    <dgm:pt modelId="{5A47D311-4584-4DA0-AD76-84CBAC6FC919}" type="sibTrans" cxnId="{BCABCB7D-EF96-436C-87C2-A972ECAB0C87}">
      <dgm:prSet/>
      <dgm:spPr/>
      <dgm:t>
        <a:bodyPr/>
        <a:lstStyle/>
        <a:p>
          <a:endParaRPr lang="ru-KZ"/>
        </a:p>
      </dgm:t>
    </dgm:pt>
    <dgm:pt modelId="{BD3AD0A6-7A29-443A-9F6B-63B0CCC59E03}" type="pres">
      <dgm:prSet presAssocID="{8570288B-0EDB-48B6-8635-6E09B746E20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0BEA25B-F7E6-4853-ACB3-F7BE1F2EE3A0}" type="pres">
      <dgm:prSet presAssocID="{4956A232-809D-4D6A-B33E-B49246C1677A}" presName="composite" presStyleCnt="0"/>
      <dgm:spPr/>
    </dgm:pt>
    <dgm:pt modelId="{9C458DF7-1E1B-4D0C-AB00-35B9109EE247}" type="pres">
      <dgm:prSet presAssocID="{4956A232-809D-4D6A-B33E-B49246C1677A}" presName="parTx" presStyleLbl="alignNode1" presStyleIdx="0" presStyleCnt="4" custScaleY="242913" custLinFactNeighborX="-5910" custLinFactNeighborY="-7557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988B2F-ACB8-42EA-961D-0E068C6F4FD7}" type="pres">
      <dgm:prSet presAssocID="{4956A232-809D-4D6A-B33E-B49246C1677A}" presName="desTx" presStyleLbl="alignAccFollowNode1" presStyleIdx="0" presStyleCnt="4">
        <dgm:presLayoutVars>
          <dgm:bulletEnabled val="1"/>
        </dgm:presLayoutVars>
      </dgm:prSet>
      <dgm:spPr/>
    </dgm:pt>
    <dgm:pt modelId="{B7919811-C964-46A4-8210-C667AF01DD20}" type="pres">
      <dgm:prSet presAssocID="{21FE682C-6935-4B0D-87E8-AF389581286B}" presName="space" presStyleCnt="0"/>
      <dgm:spPr/>
    </dgm:pt>
    <dgm:pt modelId="{C032D3BA-1E9F-47DA-A6CF-2C76D2BE469A}" type="pres">
      <dgm:prSet presAssocID="{8495EFDA-2447-47C3-ACD6-5D32E5F37800}" presName="composite" presStyleCnt="0"/>
      <dgm:spPr/>
    </dgm:pt>
    <dgm:pt modelId="{EB642539-ECC7-43EF-8BF1-D7E8F7B74C4E}" type="pres">
      <dgm:prSet presAssocID="{8495EFDA-2447-47C3-ACD6-5D32E5F37800}" presName="parTx" presStyleLbl="alignNode1" presStyleIdx="1" presStyleCnt="4" custScaleY="208539" custLinFactNeighborX="-1581" custLinFactNeighborY="-8054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0630C3-72C6-4536-B16E-F2C789C7B390}" type="pres">
      <dgm:prSet presAssocID="{8495EFDA-2447-47C3-ACD6-5D32E5F37800}" presName="desTx" presStyleLbl="alignAccFollowNode1" presStyleIdx="1" presStyleCnt="4">
        <dgm:presLayoutVars>
          <dgm:bulletEnabled val="1"/>
        </dgm:presLayoutVars>
      </dgm:prSet>
      <dgm:spPr/>
    </dgm:pt>
    <dgm:pt modelId="{A6B41DEF-BAE8-4768-B163-5AA2AF6B486A}" type="pres">
      <dgm:prSet presAssocID="{799229B3-5BCB-4A39-B64C-78B4B14AD6FB}" presName="space" presStyleCnt="0"/>
      <dgm:spPr/>
    </dgm:pt>
    <dgm:pt modelId="{BA91104A-670C-42EE-8CE1-201A03CAC31A}" type="pres">
      <dgm:prSet presAssocID="{677C55D8-A16C-4982-BFB1-89ACBDDC3BD9}" presName="composite" presStyleCnt="0"/>
      <dgm:spPr/>
    </dgm:pt>
    <dgm:pt modelId="{3477667F-9320-4408-BE8C-CF5D0884EECC}" type="pres">
      <dgm:prSet presAssocID="{677C55D8-A16C-4982-BFB1-89ACBDDC3BD9}" presName="parTx" presStyleLbl="alignNode1" presStyleIdx="2" presStyleCnt="4" custScaleY="173431" custLinFactNeighborX="1582" custLinFactNeighborY="-8933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CBE703-AFA8-499C-931D-FB8BD7CEAE34}" type="pres">
      <dgm:prSet presAssocID="{677C55D8-A16C-4982-BFB1-89ACBDDC3BD9}" presName="desTx" presStyleLbl="alignAccFollowNode1" presStyleIdx="2" presStyleCnt="4" custLinFactNeighborX="1897">
        <dgm:presLayoutVars>
          <dgm:bulletEnabled val="1"/>
        </dgm:presLayoutVars>
      </dgm:prSet>
      <dgm:spPr/>
    </dgm:pt>
    <dgm:pt modelId="{B8E84803-AD88-4A88-9F1E-C1C5C7280060}" type="pres">
      <dgm:prSet presAssocID="{3B4A6687-BC4E-4251-96E4-75B59F6F13A7}" presName="space" presStyleCnt="0"/>
      <dgm:spPr/>
    </dgm:pt>
    <dgm:pt modelId="{D99BB983-8FDE-4D43-A5E9-508D0AFEB7DD}" type="pres">
      <dgm:prSet presAssocID="{B708A305-B5D1-4A69-B833-6764CEB3EDB8}" presName="composite" presStyleCnt="0"/>
      <dgm:spPr/>
    </dgm:pt>
    <dgm:pt modelId="{0B18859D-5D51-414D-824B-1A6D4185031C}" type="pres">
      <dgm:prSet presAssocID="{B708A305-B5D1-4A69-B833-6764CEB3EDB8}" presName="parTx" presStyleLbl="alignNode1" presStyleIdx="3" presStyleCnt="4" custScaleY="130390" custLinFactNeighborX="-317" custLinFactNeighborY="-9523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02C6F5-B194-4E3F-BBD2-CF41BBEC7A4C}" type="pres">
      <dgm:prSet presAssocID="{B708A305-B5D1-4A69-B833-6764CEB3EDB8}" presName="desTx" presStyleLbl="alignAccFollowNode1" presStyleIdx="3" presStyleCnt="4">
        <dgm:presLayoutVars>
          <dgm:bulletEnabled val="1"/>
        </dgm:presLayoutVars>
      </dgm:prSet>
      <dgm:spPr/>
    </dgm:pt>
  </dgm:ptLst>
  <dgm:cxnLst>
    <dgm:cxn modelId="{8087339D-E4AB-41AB-9025-9169CD2C1D27}" srcId="{8570288B-0EDB-48B6-8635-6E09B746E205}" destId="{4956A232-809D-4D6A-B33E-B49246C1677A}" srcOrd="0" destOrd="0" parTransId="{B6B37317-7AD4-43AC-A040-0B9A73B603FC}" sibTransId="{21FE682C-6935-4B0D-87E8-AF389581286B}"/>
    <dgm:cxn modelId="{BCABCB7D-EF96-436C-87C2-A972ECAB0C87}" srcId="{8570288B-0EDB-48B6-8635-6E09B746E205}" destId="{B708A305-B5D1-4A69-B833-6764CEB3EDB8}" srcOrd="3" destOrd="0" parTransId="{8A0B9D30-221C-4B65-98AB-49A3F2D03521}" sibTransId="{5A47D311-4584-4DA0-AD76-84CBAC6FC919}"/>
    <dgm:cxn modelId="{09603587-D5A6-4095-AED4-066AC9759FA4}" type="presOf" srcId="{8570288B-0EDB-48B6-8635-6E09B746E205}" destId="{BD3AD0A6-7A29-443A-9F6B-63B0CCC59E03}" srcOrd="0" destOrd="0" presId="urn:microsoft.com/office/officeart/2005/8/layout/hList1"/>
    <dgm:cxn modelId="{948A831E-C9C9-430B-8EFC-0BC55B2B5E6F}" type="presOf" srcId="{4956A232-809D-4D6A-B33E-B49246C1677A}" destId="{9C458DF7-1E1B-4D0C-AB00-35B9109EE247}" srcOrd="0" destOrd="0" presId="urn:microsoft.com/office/officeart/2005/8/layout/hList1"/>
    <dgm:cxn modelId="{7EF1BC41-DCE1-4C9A-9764-6FC59F0D514C}" type="presOf" srcId="{8495EFDA-2447-47C3-ACD6-5D32E5F37800}" destId="{EB642539-ECC7-43EF-8BF1-D7E8F7B74C4E}" srcOrd="0" destOrd="0" presId="urn:microsoft.com/office/officeart/2005/8/layout/hList1"/>
    <dgm:cxn modelId="{887B76E5-C79E-46C8-B18E-F9CE1F4D1836}" type="presOf" srcId="{B708A305-B5D1-4A69-B833-6764CEB3EDB8}" destId="{0B18859D-5D51-414D-824B-1A6D4185031C}" srcOrd="0" destOrd="0" presId="urn:microsoft.com/office/officeart/2005/8/layout/hList1"/>
    <dgm:cxn modelId="{946D3FEC-4E16-403A-8474-9A92E7680D0E}" srcId="{8570288B-0EDB-48B6-8635-6E09B746E205}" destId="{8495EFDA-2447-47C3-ACD6-5D32E5F37800}" srcOrd="1" destOrd="0" parTransId="{EB59C898-EC41-4BB5-B79D-12E7DE3A2B88}" sibTransId="{799229B3-5BCB-4A39-B64C-78B4B14AD6FB}"/>
    <dgm:cxn modelId="{90B8E7F1-150E-4606-B1D2-D41ED68F1134}" srcId="{8570288B-0EDB-48B6-8635-6E09B746E205}" destId="{677C55D8-A16C-4982-BFB1-89ACBDDC3BD9}" srcOrd="2" destOrd="0" parTransId="{1118FB4A-5CBD-4A9C-8757-8D9D41CC94F6}" sibTransId="{3B4A6687-BC4E-4251-96E4-75B59F6F13A7}"/>
    <dgm:cxn modelId="{4F429670-5DFE-4076-8BB0-95F1E0E7AC8C}" type="presOf" srcId="{677C55D8-A16C-4982-BFB1-89ACBDDC3BD9}" destId="{3477667F-9320-4408-BE8C-CF5D0884EECC}" srcOrd="0" destOrd="0" presId="urn:microsoft.com/office/officeart/2005/8/layout/hList1"/>
    <dgm:cxn modelId="{5EB92959-34EF-4BD9-86BF-68FE68632E04}" type="presParOf" srcId="{BD3AD0A6-7A29-443A-9F6B-63B0CCC59E03}" destId="{F0BEA25B-F7E6-4853-ACB3-F7BE1F2EE3A0}" srcOrd="0" destOrd="0" presId="urn:microsoft.com/office/officeart/2005/8/layout/hList1"/>
    <dgm:cxn modelId="{22E15004-AD35-42E8-BB1F-F3ACD6710DAB}" type="presParOf" srcId="{F0BEA25B-F7E6-4853-ACB3-F7BE1F2EE3A0}" destId="{9C458DF7-1E1B-4D0C-AB00-35B9109EE247}" srcOrd="0" destOrd="0" presId="urn:microsoft.com/office/officeart/2005/8/layout/hList1"/>
    <dgm:cxn modelId="{FC7BC54C-39A2-4C3A-BEF4-43A266E26DEB}" type="presParOf" srcId="{F0BEA25B-F7E6-4853-ACB3-F7BE1F2EE3A0}" destId="{0B988B2F-ACB8-42EA-961D-0E068C6F4FD7}" srcOrd="1" destOrd="0" presId="urn:microsoft.com/office/officeart/2005/8/layout/hList1"/>
    <dgm:cxn modelId="{848A83F8-8C96-4B1C-8A08-FF87E3148159}" type="presParOf" srcId="{BD3AD0A6-7A29-443A-9F6B-63B0CCC59E03}" destId="{B7919811-C964-46A4-8210-C667AF01DD20}" srcOrd="1" destOrd="0" presId="urn:microsoft.com/office/officeart/2005/8/layout/hList1"/>
    <dgm:cxn modelId="{51469827-50A1-48B4-841C-35B6C3F90CF1}" type="presParOf" srcId="{BD3AD0A6-7A29-443A-9F6B-63B0CCC59E03}" destId="{C032D3BA-1E9F-47DA-A6CF-2C76D2BE469A}" srcOrd="2" destOrd="0" presId="urn:microsoft.com/office/officeart/2005/8/layout/hList1"/>
    <dgm:cxn modelId="{5BB6CFF1-B0FE-48A2-A8F4-2390263B4E90}" type="presParOf" srcId="{C032D3BA-1E9F-47DA-A6CF-2C76D2BE469A}" destId="{EB642539-ECC7-43EF-8BF1-D7E8F7B74C4E}" srcOrd="0" destOrd="0" presId="urn:microsoft.com/office/officeart/2005/8/layout/hList1"/>
    <dgm:cxn modelId="{A00439D1-8075-407A-B0CE-178F13386101}" type="presParOf" srcId="{C032D3BA-1E9F-47DA-A6CF-2C76D2BE469A}" destId="{6D0630C3-72C6-4536-B16E-F2C789C7B390}" srcOrd="1" destOrd="0" presId="urn:microsoft.com/office/officeart/2005/8/layout/hList1"/>
    <dgm:cxn modelId="{440F0EDD-5289-48BF-AB12-B4D1B54CB52B}" type="presParOf" srcId="{BD3AD0A6-7A29-443A-9F6B-63B0CCC59E03}" destId="{A6B41DEF-BAE8-4768-B163-5AA2AF6B486A}" srcOrd="3" destOrd="0" presId="urn:microsoft.com/office/officeart/2005/8/layout/hList1"/>
    <dgm:cxn modelId="{CC225D32-87F5-49E5-B905-C244AF9B4074}" type="presParOf" srcId="{BD3AD0A6-7A29-443A-9F6B-63B0CCC59E03}" destId="{BA91104A-670C-42EE-8CE1-201A03CAC31A}" srcOrd="4" destOrd="0" presId="urn:microsoft.com/office/officeart/2005/8/layout/hList1"/>
    <dgm:cxn modelId="{C296959A-4FEE-4D1A-BE89-FBB97E4ACBAA}" type="presParOf" srcId="{BA91104A-670C-42EE-8CE1-201A03CAC31A}" destId="{3477667F-9320-4408-BE8C-CF5D0884EECC}" srcOrd="0" destOrd="0" presId="urn:microsoft.com/office/officeart/2005/8/layout/hList1"/>
    <dgm:cxn modelId="{E9F08CCF-3C83-49E9-B653-D9C85B4B5876}" type="presParOf" srcId="{BA91104A-670C-42EE-8CE1-201A03CAC31A}" destId="{02CBE703-AFA8-499C-931D-FB8BD7CEAE34}" srcOrd="1" destOrd="0" presId="urn:microsoft.com/office/officeart/2005/8/layout/hList1"/>
    <dgm:cxn modelId="{6E1B291E-A7FA-46BC-87D7-70145ECE6DB8}" type="presParOf" srcId="{BD3AD0A6-7A29-443A-9F6B-63B0CCC59E03}" destId="{B8E84803-AD88-4A88-9F1E-C1C5C7280060}" srcOrd="5" destOrd="0" presId="urn:microsoft.com/office/officeart/2005/8/layout/hList1"/>
    <dgm:cxn modelId="{49D1A7E9-4B47-45DA-A3A2-1807060AFBA4}" type="presParOf" srcId="{BD3AD0A6-7A29-443A-9F6B-63B0CCC59E03}" destId="{D99BB983-8FDE-4D43-A5E9-508D0AFEB7DD}" srcOrd="6" destOrd="0" presId="urn:microsoft.com/office/officeart/2005/8/layout/hList1"/>
    <dgm:cxn modelId="{9CEBC2B0-716A-42E9-A75C-FB266970D77F}" type="presParOf" srcId="{D99BB983-8FDE-4D43-A5E9-508D0AFEB7DD}" destId="{0B18859D-5D51-414D-824B-1A6D4185031C}" srcOrd="0" destOrd="0" presId="urn:microsoft.com/office/officeart/2005/8/layout/hList1"/>
    <dgm:cxn modelId="{B71B0A3B-2A98-40A7-A615-7CE19CC15307}" type="presParOf" srcId="{D99BB983-8FDE-4D43-A5E9-508D0AFEB7DD}" destId="{3202C6F5-B194-4E3F-BBD2-CF41BBEC7A4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130888D-BEA7-413E-91C2-BC064DCE6F13}" type="doc">
      <dgm:prSet loTypeId="urn:microsoft.com/office/officeart/2005/8/layout/target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KZ"/>
        </a:p>
      </dgm:t>
    </dgm:pt>
    <dgm:pt modelId="{502EB681-C107-44F4-AFCB-822A821D2B2A}">
      <dgm:prSet/>
      <dgm:spPr/>
      <dgm:t>
        <a:bodyPr/>
        <a:lstStyle/>
        <a:p>
          <a:r>
            <a:rPr lang="kk-KZ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Түзету- ауытқуларды, дамудың бұзылуын түзету, даму қиындықтарын шешу;</a:t>
          </a:r>
          <a:endParaRPr lang="ru-KZ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44E383B-7263-4637-A2BD-42930F41B8AC}" type="parTrans" cxnId="{911CC424-B90E-4F31-A5BA-92D0AC82593C}">
      <dgm:prSet/>
      <dgm:spPr/>
      <dgm:t>
        <a:bodyPr/>
        <a:lstStyle/>
        <a:p>
          <a:endParaRPr lang="ru-KZ"/>
        </a:p>
      </dgm:t>
    </dgm:pt>
    <dgm:pt modelId="{BC48E4A1-2432-4E2D-85E2-6A3038DDFCCC}" type="sibTrans" cxnId="{911CC424-B90E-4F31-A5BA-92D0AC82593C}">
      <dgm:prSet/>
      <dgm:spPr/>
      <dgm:t>
        <a:bodyPr/>
        <a:lstStyle/>
        <a:p>
          <a:endParaRPr lang="ru-KZ"/>
        </a:p>
      </dgm:t>
    </dgm:pt>
    <dgm:pt modelId="{9DA221D4-1E9A-4CDF-9B62-079E32EEA379}">
      <dgm:prSet/>
      <dgm:spPr/>
      <dgm:t>
        <a:bodyPr/>
        <a:lstStyle/>
        <a:p>
          <a:r>
            <a:rPr lang="kk-KZ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Профилактикалық-дамудағы ауытқулар мен қиындықтардың алдын алу;</a:t>
          </a:r>
          <a:endParaRPr lang="ru-KZ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D616CCC-08B2-46A4-ABA6-F7C670591DE3}" type="parTrans" cxnId="{4FB72A9A-7CFD-464F-85A8-6A0D10BC9689}">
      <dgm:prSet/>
      <dgm:spPr/>
      <dgm:t>
        <a:bodyPr/>
        <a:lstStyle/>
        <a:p>
          <a:endParaRPr lang="ru-KZ"/>
        </a:p>
      </dgm:t>
    </dgm:pt>
    <dgm:pt modelId="{1794A15E-8768-4CA1-AFE4-38D6AA8520CB}" type="sibTrans" cxnId="{4FB72A9A-7CFD-464F-85A8-6A0D10BC9689}">
      <dgm:prSet/>
      <dgm:spPr/>
      <dgm:t>
        <a:bodyPr/>
        <a:lstStyle/>
        <a:p>
          <a:endParaRPr lang="ru-KZ"/>
        </a:p>
      </dgm:t>
    </dgm:pt>
    <dgm:pt modelId="{0637D0E7-A666-4381-91B8-DF60015EA593}">
      <dgm:prSet/>
      <dgm:spPr/>
      <dgm:t>
        <a:bodyPr/>
        <a:lstStyle/>
        <a:p>
          <a:r>
            <a:rPr lang="kk-KZ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Дамыту-даму мазмұнын оңтайландыру, ынталандыру, байыту.</a:t>
          </a:r>
          <a:endParaRPr lang="ru-KZ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DA9266E-26D4-46A7-AF87-1EEC22E31DF8}" type="parTrans" cxnId="{307BDA13-BBE5-418D-A6FE-6E62DFD88687}">
      <dgm:prSet/>
      <dgm:spPr/>
      <dgm:t>
        <a:bodyPr/>
        <a:lstStyle/>
        <a:p>
          <a:endParaRPr lang="ru-KZ"/>
        </a:p>
      </dgm:t>
    </dgm:pt>
    <dgm:pt modelId="{5C3ACCD8-5E1D-4EF6-98EF-D1822F24F6EF}" type="sibTrans" cxnId="{307BDA13-BBE5-418D-A6FE-6E62DFD88687}">
      <dgm:prSet/>
      <dgm:spPr/>
      <dgm:t>
        <a:bodyPr/>
        <a:lstStyle/>
        <a:p>
          <a:endParaRPr lang="ru-KZ"/>
        </a:p>
      </dgm:t>
    </dgm:pt>
    <dgm:pt modelId="{EB6B07EA-A983-4599-B977-E5E9957063F3}" type="pres">
      <dgm:prSet presAssocID="{5130888D-BEA7-413E-91C2-BC064DCE6F13}" presName="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558EA31-FC5D-469A-82B8-2B50FEE28880}" type="pres">
      <dgm:prSet presAssocID="{502EB681-C107-44F4-AFCB-822A821D2B2A}" presName="circle1" presStyleLbl="lnNode1" presStyleIdx="0" presStyleCnt="3" custScaleX="145056" custScaleY="152644" custLinFactX="138639" custLinFactNeighborX="200000" custLinFactNeighborY="21914"/>
      <dgm:spPr/>
    </dgm:pt>
    <dgm:pt modelId="{D988A06A-6C67-4DB9-A57B-27727729FDDF}" type="pres">
      <dgm:prSet presAssocID="{502EB681-C107-44F4-AFCB-822A821D2B2A}" presName="text1" presStyleLbl="revTx" presStyleIdx="0" presStyleCnt="3" custScaleX="326209" custScaleY="92005" custLinFactNeighborX="-24130" custLinFactNeighborY="-41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113EBD-EF89-40D0-B73D-69AAA0854A5E}" type="pres">
      <dgm:prSet presAssocID="{502EB681-C107-44F4-AFCB-822A821D2B2A}" presName="line1" presStyleLbl="callout" presStyleIdx="0" presStyleCnt="6"/>
      <dgm:spPr/>
    </dgm:pt>
    <dgm:pt modelId="{D7B5AFFA-5696-4278-9CA2-65999AC9AA53}" type="pres">
      <dgm:prSet presAssocID="{502EB681-C107-44F4-AFCB-822A821D2B2A}" presName="d1" presStyleLbl="callout" presStyleIdx="1" presStyleCnt="6" custLinFactX="-23476" custLinFactNeighborX="-100000" custLinFactNeighborY="-27295"/>
      <dgm:spPr/>
    </dgm:pt>
    <dgm:pt modelId="{98F669F7-8CF3-4A45-8341-FAECB917481D}" type="pres">
      <dgm:prSet presAssocID="{9DA221D4-1E9A-4CDF-9B62-079E32EEA379}" presName="circle2" presStyleLbl="lnNode1" presStyleIdx="1" presStyleCnt="3" custLinFactNeighborX="66317" custLinFactNeighborY="-50918"/>
      <dgm:spPr/>
    </dgm:pt>
    <dgm:pt modelId="{437DF7E7-526A-4517-AE5F-B1860973DE4D}" type="pres">
      <dgm:prSet presAssocID="{9DA221D4-1E9A-4CDF-9B62-079E32EEA379}" presName="text2" presStyleLbl="revTx" presStyleIdx="1" presStyleCnt="3" custScaleX="210165" custLinFactNeighborX="60567" custLinFactNeighborY="87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227C64-91CD-4993-A475-0FD957098078}" type="pres">
      <dgm:prSet presAssocID="{9DA221D4-1E9A-4CDF-9B62-079E32EEA379}" presName="line2" presStyleLbl="callout" presStyleIdx="2" presStyleCnt="6" custLinFactY="-200000" custLinFactNeighborX="69296" custLinFactNeighborY="-248233"/>
      <dgm:spPr/>
    </dgm:pt>
    <dgm:pt modelId="{2D941825-C851-4E21-94DA-2FD3679CAF93}" type="pres">
      <dgm:prSet presAssocID="{9DA221D4-1E9A-4CDF-9B62-079E32EEA379}" presName="d2" presStyleLbl="callout" presStyleIdx="3" presStyleCnt="6" custScaleX="55696" custScaleY="41535" custLinFactNeighborX="47434" custLinFactNeighborY="-36388"/>
      <dgm:spPr/>
    </dgm:pt>
    <dgm:pt modelId="{892ECC82-F53B-4931-B746-02289C365E63}" type="pres">
      <dgm:prSet presAssocID="{0637D0E7-A666-4381-91B8-DF60015EA593}" presName="circle3" presStyleLbl="lnNode1" presStyleIdx="2" presStyleCnt="3" custLinFactNeighborX="-26055" custLinFactNeighborY="-27801"/>
      <dgm:spPr/>
    </dgm:pt>
    <dgm:pt modelId="{C1015FFE-0D6B-4201-A153-FFB7692ACAFE}" type="pres">
      <dgm:prSet presAssocID="{0637D0E7-A666-4381-91B8-DF60015EA593}" presName="text3" presStyleLbl="revTx" presStyleIdx="2" presStyleCnt="3" custScaleX="198693" custScaleY="134432" custLinFactNeighborX="85297" custLinFactNeighborY="724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9A08BC-9198-493E-9FB4-F92A3227BB78}" type="pres">
      <dgm:prSet presAssocID="{0637D0E7-A666-4381-91B8-DF60015EA593}" presName="line3" presStyleLbl="callout" presStyleIdx="4" presStyleCnt="6" custLinFactY="297647" custLinFactNeighborX="81671" custLinFactNeighborY="300000"/>
      <dgm:spPr/>
    </dgm:pt>
    <dgm:pt modelId="{89F189C8-6A14-4417-9115-C967CCFC226E}" type="pres">
      <dgm:prSet presAssocID="{0637D0E7-A666-4381-91B8-DF60015EA593}" presName="d3" presStyleLbl="callout" presStyleIdx="5" presStyleCnt="6" custFlipVert="1" custFlipHor="1" custScaleX="55538" custScaleY="24878" custLinFactX="55591" custLinFactNeighborX="100000" custLinFactNeighborY="11318"/>
      <dgm:spPr/>
    </dgm:pt>
  </dgm:ptLst>
  <dgm:cxnLst>
    <dgm:cxn modelId="{97F55567-9349-4493-BE6F-E5E27419543A}" type="presOf" srcId="{502EB681-C107-44F4-AFCB-822A821D2B2A}" destId="{D988A06A-6C67-4DB9-A57B-27727729FDDF}" srcOrd="0" destOrd="0" presId="urn:microsoft.com/office/officeart/2005/8/layout/target1"/>
    <dgm:cxn modelId="{9A789F33-6FB2-48BF-8527-DD2EBF62295B}" type="presOf" srcId="{5130888D-BEA7-413E-91C2-BC064DCE6F13}" destId="{EB6B07EA-A983-4599-B977-E5E9957063F3}" srcOrd="0" destOrd="0" presId="urn:microsoft.com/office/officeart/2005/8/layout/target1"/>
    <dgm:cxn modelId="{911CC424-B90E-4F31-A5BA-92D0AC82593C}" srcId="{5130888D-BEA7-413E-91C2-BC064DCE6F13}" destId="{502EB681-C107-44F4-AFCB-822A821D2B2A}" srcOrd="0" destOrd="0" parTransId="{644E383B-7263-4637-A2BD-42930F41B8AC}" sibTransId="{BC48E4A1-2432-4E2D-85E2-6A3038DDFCCC}"/>
    <dgm:cxn modelId="{4038C6C4-23CA-41CB-B8F2-A391023F1D36}" type="presOf" srcId="{0637D0E7-A666-4381-91B8-DF60015EA593}" destId="{C1015FFE-0D6B-4201-A153-FFB7692ACAFE}" srcOrd="0" destOrd="0" presId="urn:microsoft.com/office/officeart/2005/8/layout/target1"/>
    <dgm:cxn modelId="{307BDA13-BBE5-418D-A6FE-6E62DFD88687}" srcId="{5130888D-BEA7-413E-91C2-BC064DCE6F13}" destId="{0637D0E7-A666-4381-91B8-DF60015EA593}" srcOrd="2" destOrd="0" parTransId="{BDA9266E-26D4-46A7-AF87-1EEC22E31DF8}" sibTransId="{5C3ACCD8-5E1D-4EF6-98EF-D1822F24F6EF}"/>
    <dgm:cxn modelId="{C796297D-8E79-4C43-A860-4F1DAAB793EB}" type="presOf" srcId="{9DA221D4-1E9A-4CDF-9B62-079E32EEA379}" destId="{437DF7E7-526A-4517-AE5F-B1860973DE4D}" srcOrd="0" destOrd="0" presId="urn:microsoft.com/office/officeart/2005/8/layout/target1"/>
    <dgm:cxn modelId="{4FB72A9A-7CFD-464F-85A8-6A0D10BC9689}" srcId="{5130888D-BEA7-413E-91C2-BC064DCE6F13}" destId="{9DA221D4-1E9A-4CDF-9B62-079E32EEA379}" srcOrd="1" destOrd="0" parTransId="{5D616CCC-08B2-46A4-ABA6-F7C670591DE3}" sibTransId="{1794A15E-8768-4CA1-AFE4-38D6AA8520CB}"/>
    <dgm:cxn modelId="{B46F2B6B-8013-4715-819E-7CCF15BD161D}" type="presParOf" srcId="{EB6B07EA-A983-4599-B977-E5E9957063F3}" destId="{B558EA31-FC5D-469A-82B8-2B50FEE28880}" srcOrd="0" destOrd="0" presId="urn:microsoft.com/office/officeart/2005/8/layout/target1"/>
    <dgm:cxn modelId="{B307DFA7-DA03-471F-B5BB-EA50527DF9FA}" type="presParOf" srcId="{EB6B07EA-A983-4599-B977-E5E9957063F3}" destId="{D988A06A-6C67-4DB9-A57B-27727729FDDF}" srcOrd="1" destOrd="0" presId="urn:microsoft.com/office/officeart/2005/8/layout/target1"/>
    <dgm:cxn modelId="{D736FD11-32A6-4D9F-BD33-ACA5DF1338EE}" type="presParOf" srcId="{EB6B07EA-A983-4599-B977-E5E9957063F3}" destId="{BF113EBD-EF89-40D0-B73D-69AAA0854A5E}" srcOrd="2" destOrd="0" presId="urn:microsoft.com/office/officeart/2005/8/layout/target1"/>
    <dgm:cxn modelId="{C9F543F5-BD10-49DE-83DD-D6C8B36A21A3}" type="presParOf" srcId="{EB6B07EA-A983-4599-B977-E5E9957063F3}" destId="{D7B5AFFA-5696-4278-9CA2-65999AC9AA53}" srcOrd="3" destOrd="0" presId="urn:microsoft.com/office/officeart/2005/8/layout/target1"/>
    <dgm:cxn modelId="{B18C332D-242E-44F9-87AF-04C9796ACDC2}" type="presParOf" srcId="{EB6B07EA-A983-4599-B977-E5E9957063F3}" destId="{98F669F7-8CF3-4A45-8341-FAECB917481D}" srcOrd="4" destOrd="0" presId="urn:microsoft.com/office/officeart/2005/8/layout/target1"/>
    <dgm:cxn modelId="{E013DF02-C2C0-458C-93D4-D5091E9898D0}" type="presParOf" srcId="{EB6B07EA-A983-4599-B977-E5E9957063F3}" destId="{437DF7E7-526A-4517-AE5F-B1860973DE4D}" srcOrd="5" destOrd="0" presId="urn:microsoft.com/office/officeart/2005/8/layout/target1"/>
    <dgm:cxn modelId="{9B80E1CE-DEF5-45E5-98E5-A2C924AE8608}" type="presParOf" srcId="{EB6B07EA-A983-4599-B977-E5E9957063F3}" destId="{92227C64-91CD-4993-A475-0FD957098078}" srcOrd="6" destOrd="0" presId="urn:microsoft.com/office/officeart/2005/8/layout/target1"/>
    <dgm:cxn modelId="{F8072144-A485-4AD4-9030-9C04BE436FAF}" type="presParOf" srcId="{EB6B07EA-A983-4599-B977-E5E9957063F3}" destId="{2D941825-C851-4E21-94DA-2FD3679CAF93}" srcOrd="7" destOrd="0" presId="urn:microsoft.com/office/officeart/2005/8/layout/target1"/>
    <dgm:cxn modelId="{5F54A1C9-9538-4173-838D-A16919982003}" type="presParOf" srcId="{EB6B07EA-A983-4599-B977-E5E9957063F3}" destId="{892ECC82-F53B-4931-B746-02289C365E63}" srcOrd="8" destOrd="0" presId="urn:microsoft.com/office/officeart/2005/8/layout/target1"/>
    <dgm:cxn modelId="{1C2570AF-F38C-495E-A64C-8C1D190743CD}" type="presParOf" srcId="{EB6B07EA-A983-4599-B977-E5E9957063F3}" destId="{C1015FFE-0D6B-4201-A153-FFB7692ACAFE}" srcOrd="9" destOrd="0" presId="urn:microsoft.com/office/officeart/2005/8/layout/target1"/>
    <dgm:cxn modelId="{1443D7E7-4C5B-4D60-B648-55EC1A85DA01}" type="presParOf" srcId="{EB6B07EA-A983-4599-B977-E5E9957063F3}" destId="{0F9A08BC-9198-493E-9FB4-F92A3227BB78}" srcOrd="10" destOrd="0" presId="urn:microsoft.com/office/officeart/2005/8/layout/target1"/>
    <dgm:cxn modelId="{30EED35C-A414-4160-979C-419BDF002863}" type="presParOf" srcId="{EB6B07EA-A983-4599-B977-E5E9957063F3}" destId="{89F189C8-6A14-4417-9115-C967CCFC226E}" srcOrd="11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3265FC-5D63-408F-B655-18893A3ED327}">
      <dsp:nvSpPr>
        <dsp:cNvPr id="0" name=""/>
        <dsp:cNvSpPr/>
      </dsp:nvSpPr>
      <dsp:spPr>
        <a:xfrm>
          <a:off x="0" y="36584"/>
          <a:ext cx="11429998" cy="14285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70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Девиантты мінез</a:t>
          </a:r>
          <a:r>
            <a:rPr lang="en-US" sz="370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kk-KZ" sz="37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құлықты балалармен жүргізілетін әлеуметтік –педагогикалық әдістер.</a:t>
          </a:r>
          <a:endParaRPr lang="ru-KZ" sz="3700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9737" y="106321"/>
        <a:ext cx="11290524" cy="1289096"/>
      </dsp:txXfrm>
    </dsp:sp>
    <dsp:sp modelId="{408C474A-1221-4ECF-9814-5960CFAB713A}">
      <dsp:nvSpPr>
        <dsp:cNvPr id="0" name=""/>
        <dsp:cNvSpPr/>
      </dsp:nvSpPr>
      <dsp:spPr>
        <a:xfrm>
          <a:off x="0" y="1612056"/>
          <a:ext cx="11429998" cy="14285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7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Жасөспірімдердің девиантты мінез-құлқын психологиялық және педагогикалық түзету жолдары.</a:t>
          </a:r>
          <a:endParaRPr lang="ru-KZ" sz="3700" kern="1200" dirty="0">
            <a:solidFill>
              <a:schemeClr val="bg1"/>
            </a:solidFill>
          </a:endParaRPr>
        </a:p>
      </dsp:txBody>
      <dsp:txXfrm>
        <a:off x="69737" y="1681793"/>
        <a:ext cx="11290524" cy="1289096"/>
      </dsp:txXfrm>
    </dsp:sp>
    <dsp:sp modelId="{863226E9-9DDB-46C0-8FB8-D193EAFFEB2C}">
      <dsp:nvSpPr>
        <dsp:cNvPr id="0" name=""/>
        <dsp:cNvSpPr/>
      </dsp:nvSpPr>
      <dsp:spPr>
        <a:xfrm>
          <a:off x="0" y="3106845"/>
          <a:ext cx="11429998" cy="14285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700" b="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Қорытынды.</a:t>
          </a:r>
          <a:endParaRPr lang="ru-KZ" sz="3700" b="0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9737" y="3176582"/>
        <a:ext cx="11290524" cy="12890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21620F-008E-42AB-8C78-6CCA2EB44F8F}">
      <dsp:nvSpPr>
        <dsp:cNvPr id="0" name=""/>
        <dsp:cNvSpPr/>
      </dsp:nvSpPr>
      <dsp:spPr>
        <a:xfrm>
          <a:off x="0" y="159570"/>
          <a:ext cx="10919012" cy="8108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/>
            <a:t>1</a:t>
          </a:r>
          <a:r>
            <a:rPr lang="ru-RU" sz="200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ru-RU" sz="2000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Девиантты</a:t>
          </a:r>
          <a:r>
            <a:rPr lang="ru-RU" sz="200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мінез</a:t>
          </a:r>
          <a:r>
            <a:rPr lang="ru-RU" sz="200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kk-KZ" sz="200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құлық пен оны көрсететін тұлға өзге тұлғалар тарапынан айыпталады (әлеуметтік санкциялар).</a:t>
          </a:r>
          <a:endParaRPr lang="ru-KZ" sz="2000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580" y="199150"/>
        <a:ext cx="10839852" cy="731649"/>
      </dsp:txXfrm>
    </dsp:sp>
    <dsp:sp modelId="{9F9EEE95-02E2-46CF-8DF3-6EBF232B75CE}">
      <dsp:nvSpPr>
        <dsp:cNvPr id="0" name=""/>
        <dsp:cNvSpPr/>
      </dsp:nvSpPr>
      <dsp:spPr>
        <a:xfrm>
          <a:off x="0" y="1030860"/>
          <a:ext cx="10919012" cy="8108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/>
            <a:t>2</a:t>
          </a:r>
          <a:r>
            <a:rPr lang="ru-RU" sz="2100" kern="1200" dirty="0"/>
            <a:t>) </a:t>
          </a:r>
          <a:r>
            <a:rPr lang="ru-RU" sz="21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Ол</a:t>
          </a:r>
          <a:r>
            <a:rPr lang="kk-KZ" sz="21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тұлғаның өзіне немесе оны қоршаған тұлғаларға нақты залал келтіреді. Осылайша, девиантты </a:t>
          </a:r>
          <a:r>
            <a:rPr lang="ru-RU" sz="21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мінез</a:t>
          </a:r>
          <a:r>
            <a:rPr lang="ru-RU" sz="21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kk-KZ" sz="21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құлық деструктивті әрекет жасайды.</a:t>
          </a:r>
          <a:endParaRPr lang="ru-KZ" sz="2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580" y="1070440"/>
        <a:ext cx="10839852" cy="731649"/>
      </dsp:txXfrm>
    </dsp:sp>
    <dsp:sp modelId="{52E98DB5-1AFE-488C-9D64-A4C2CA744903}">
      <dsp:nvSpPr>
        <dsp:cNvPr id="0" name=""/>
        <dsp:cNvSpPr/>
      </dsp:nvSpPr>
      <dsp:spPr>
        <a:xfrm>
          <a:off x="0" y="1902150"/>
          <a:ext cx="10919012" cy="8108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/>
            <a:t>3</a:t>
          </a:r>
          <a:r>
            <a:rPr lang="ru-RU" sz="2100" kern="1200" dirty="0"/>
            <a:t>) </a:t>
          </a:r>
          <a:r>
            <a:rPr lang="ru-RU" sz="21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Оны </a:t>
          </a:r>
          <a:r>
            <a:rPr lang="kk-KZ" sz="21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тұрақты түрде қайталанатын және ұзақ мерзімді </a:t>
          </a:r>
          <a:r>
            <a:rPr lang="ru-RU" sz="21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мінез</a:t>
          </a:r>
          <a:r>
            <a:rPr lang="ru-RU" sz="21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kk-KZ" sz="21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құлық ретінде анықтаймыз</a:t>
          </a:r>
          <a:r>
            <a:rPr lang="kk-KZ" sz="2100" kern="1200" dirty="0"/>
            <a:t>. </a:t>
          </a:r>
          <a:endParaRPr lang="ru-KZ" sz="2100" kern="1200" dirty="0"/>
        </a:p>
      </dsp:txBody>
      <dsp:txXfrm>
        <a:off x="39580" y="1941730"/>
        <a:ext cx="10839852" cy="731649"/>
      </dsp:txXfrm>
    </dsp:sp>
    <dsp:sp modelId="{D9CD8D7C-F436-4162-909E-E1BACB483543}">
      <dsp:nvSpPr>
        <dsp:cNvPr id="0" name=""/>
        <dsp:cNvSpPr/>
      </dsp:nvSpPr>
      <dsp:spPr>
        <a:xfrm>
          <a:off x="0" y="2773440"/>
          <a:ext cx="10919012" cy="8108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/>
            <a:t>4</a:t>
          </a:r>
          <a:r>
            <a:rPr lang="ru-RU" sz="2100" kern="1200" dirty="0"/>
            <a:t>) </a:t>
          </a:r>
          <a:r>
            <a:rPr lang="ru-RU" sz="21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Ол</a:t>
          </a:r>
          <a:r>
            <a:rPr lang="kk-KZ" sz="21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айқын даралықты және жас ерекшелікті</a:t>
          </a:r>
          <a:r>
            <a:rPr lang="en-US" sz="21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kk-KZ" sz="21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жыныстық сипатқа ие болады. </a:t>
          </a:r>
          <a:endParaRPr lang="ru-KZ" sz="2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580" y="2813020"/>
        <a:ext cx="10839852" cy="731649"/>
      </dsp:txXfrm>
    </dsp:sp>
    <dsp:sp modelId="{182D4E75-A79E-45F3-8D68-821451D31A8A}">
      <dsp:nvSpPr>
        <dsp:cNvPr id="0" name=""/>
        <dsp:cNvSpPr/>
      </dsp:nvSpPr>
      <dsp:spPr>
        <a:xfrm>
          <a:off x="0" y="3644730"/>
          <a:ext cx="10919012" cy="8108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/>
            <a:t>5) </a:t>
          </a:r>
          <a:r>
            <a:rPr lang="ru-RU" sz="21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Ол</a:t>
          </a:r>
          <a:r>
            <a:rPr lang="ru-RU" sz="21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1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әлеуметтік</a:t>
          </a:r>
          <a:r>
            <a:rPr lang="ru-RU" sz="21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1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дезадаптация</a:t>
          </a:r>
          <a:r>
            <a:rPr lang="ru-RU" sz="21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1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құбылыстарымен</a:t>
          </a:r>
          <a:r>
            <a:rPr lang="ru-RU" sz="21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1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қатарласа</a:t>
          </a:r>
          <a:r>
            <a:rPr lang="ru-RU" sz="21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1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жүреді</a:t>
          </a:r>
          <a:r>
            <a:rPr lang="ru-RU" sz="21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ru-KZ" sz="2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580" y="3684310"/>
        <a:ext cx="10839852" cy="731649"/>
      </dsp:txXfrm>
    </dsp:sp>
    <dsp:sp modelId="{AAF0C52B-C212-43CA-B8A0-0E5859E1ABFF}">
      <dsp:nvSpPr>
        <dsp:cNvPr id="0" name=""/>
        <dsp:cNvSpPr/>
      </dsp:nvSpPr>
      <dsp:spPr>
        <a:xfrm>
          <a:off x="0" y="4516020"/>
          <a:ext cx="10919012" cy="8108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KZ" sz="2100" kern="1200" dirty="0"/>
        </a:p>
      </dsp:txBody>
      <dsp:txXfrm>
        <a:off x="39580" y="4555600"/>
        <a:ext cx="10839852" cy="73164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5686-714E-428A-B4B7-74E42472AF03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9E44E22-F858-4E54-ABE0-FE504C7374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980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5686-714E-428A-B4B7-74E42472AF03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9E44E22-F858-4E54-ABE0-FE504C7374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9667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5686-714E-428A-B4B7-74E42472AF03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9E44E22-F858-4E54-ABE0-FE504C7374D2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28483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5686-714E-428A-B4B7-74E42472AF03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9E44E22-F858-4E54-ABE0-FE504C7374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95995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5686-714E-428A-B4B7-74E42472AF03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9E44E22-F858-4E54-ABE0-FE504C7374D2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476464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5686-714E-428A-B4B7-74E42472AF03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9E44E22-F858-4E54-ABE0-FE504C7374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73834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5686-714E-428A-B4B7-74E42472AF03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44E22-F858-4E54-ABE0-FE504C7374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79652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5686-714E-428A-B4B7-74E42472AF03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44E22-F858-4E54-ABE0-FE504C7374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224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5686-714E-428A-B4B7-74E42472AF03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44E22-F858-4E54-ABE0-FE504C7374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4075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5686-714E-428A-B4B7-74E42472AF03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9E44E22-F858-4E54-ABE0-FE504C7374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1904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5686-714E-428A-B4B7-74E42472AF03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9E44E22-F858-4E54-ABE0-FE504C7374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0535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5686-714E-428A-B4B7-74E42472AF03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9E44E22-F858-4E54-ABE0-FE504C7374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8951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5686-714E-428A-B4B7-74E42472AF03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44E22-F858-4E54-ABE0-FE504C7374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7953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5686-714E-428A-B4B7-74E42472AF03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44E22-F858-4E54-ABE0-FE504C7374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221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5686-714E-428A-B4B7-74E42472AF03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44E22-F858-4E54-ABE0-FE504C7374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3869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5686-714E-428A-B4B7-74E42472AF03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9E44E22-F858-4E54-ABE0-FE504C7374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8869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F5686-714E-428A-B4B7-74E42472AF03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9E44E22-F858-4E54-ABE0-FE504C7374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1832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63029" y="1547079"/>
            <a:ext cx="4940300" cy="3352800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kk-KZ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Жасөспірімдердің девиантты мінез-құлқын психологиялық және педагогикалық түзету.</a:t>
            </a:r>
            <a:endParaRPr lang="ru-RU" altLang="ru-KZ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Google Shape;62;p17"/>
          <p:cNvGrpSpPr>
            <a:grpSpLocks/>
          </p:cNvGrpSpPr>
          <p:nvPr/>
        </p:nvGrpSpPr>
        <p:grpSpPr bwMode="auto">
          <a:xfrm>
            <a:off x="7620001" y="2129119"/>
            <a:ext cx="3878263" cy="3179763"/>
            <a:chOff x="4741393" y="887662"/>
            <a:chExt cx="3879034" cy="3179509"/>
          </a:xfrm>
        </p:grpSpPr>
        <p:sp>
          <p:nvSpPr>
            <p:cNvPr id="8" name="Google Shape;63;p17"/>
            <p:cNvSpPr/>
            <p:nvPr/>
          </p:nvSpPr>
          <p:spPr>
            <a:xfrm>
              <a:off x="6654711" y="1411495"/>
              <a:ext cx="735158" cy="1242914"/>
            </a:xfrm>
            <a:custGeom>
              <a:avLst/>
              <a:gdLst/>
              <a:ahLst/>
              <a:cxnLst/>
              <a:rect l="l" t="t" r="r" b="b"/>
              <a:pathLst>
                <a:path w="9591" h="16220" extrusionOk="0">
                  <a:moveTo>
                    <a:pt x="9590" y="0"/>
                  </a:moveTo>
                  <a:lnTo>
                    <a:pt x="5780" y="3173"/>
                  </a:lnTo>
                  <a:lnTo>
                    <a:pt x="0" y="14590"/>
                  </a:lnTo>
                  <a:lnTo>
                    <a:pt x="3612" y="16219"/>
                  </a:lnTo>
                  <a:lnTo>
                    <a:pt x="9236" y="5015"/>
                  </a:lnTo>
                  <a:lnTo>
                    <a:pt x="959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defRPr/>
              </a:pPr>
              <a:endParaRPr/>
            </a:p>
          </p:txBody>
        </p:sp>
        <p:sp>
          <p:nvSpPr>
            <p:cNvPr id="4104" name="Google Shape;64;p17"/>
            <p:cNvSpPr>
              <a:spLocks/>
            </p:cNvSpPr>
            <p:nvPr/>
          </p:nvSpPr>
          <p:spPr bwMode="auto">
            <a:xfrm>
              <a:off x="7098700" y="1411277"/>
              <a:ext cx="291556" cy="385189"/>
            </a:xfrm>
            <a:custGeom>
              <a:avLst/>
              <a:gdLst>
                <a:gd name="T0" fmla="*/ 291479 w 3802"/>
                <a:gd name="T1" fmla="*/ 0 h 5023"/>
                <a:gd name="T2" fmla="*/ 2531 w 3802"/>
                <a:gd name="T3" fmla="*/ 241174 h 5023"/>
                <a:gd name="T4" fmla="*/ 80673 w 3802"/>
                <a:gd name="T5" fmla="*/ 323611 h 5023"/>
                <a:gd name="T6" fmla="*/ 117711 w 3802"/>
                <a:gd name="T7" fmla="*/ 313949 h 5023"/>
                <a:gd name="T8" fmla="*/ 117711 w 3802"/>
                <a:gd name="T9" fmla="*/ 313949 h 5023"/>
                <a:gd name="T10" fmla="*/ 186728 w 3802"/>
                <a:gd name="T11" fmla="*/ 384806 h 5023"/>
                <a:gd name="T12" fmla="*/ 237186 w 3802"/>
                <a:gd name="T13" fmla="*/ 361723 h 5023"/>
                <a:gd name="T14" fmla="*/ 237186 w 3802"/>
                <a:gd name="T15" fmla="*/ 361723 h 5023"/>
                <a:gd name="T16" fmla="*/ 259272 w 3802"/>
                <a:gd name="T17" fmla="*/ 385112 h 5023"/>
                <a:gd name="T18" fmla="*/ 264333 w 3802"/>
                <a:gd name="T19" fmla="*/ 384576 h 5023"/>
                <a:gd name="T20" fmla="*/ 291479 w 3802"/>
                <a:gd name="T21" fmla="*/ 0 h 502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802" h="5023" extrusionOk="0">
                  <a:moveTo>
                    <a:pt x="3801" y="0"/>
                  </a:moveTo>
                  <a:lnTo>
                    <a:pt x="33" y="3145"/>
                  </a:lnTo>
                  <a:cubicBezTo>
                    <a:pt x="0" y="3759"/>
                    <a:pt x="502" y="4220"/>
                    <a:pt x="1052" y="4220"/>
                  </a:cubicBezTo>
                  <a:cubicBezTo>
                    <a:pt x="1213" y="4220"/>
                    <a:pt x="1378" y="4180"/>
                    <a:pt x="1535" y="4094"/>
                  </a:cubicBezTo>
                  <a:cubicBezTo>
                    <a:pt x="1516" y="4650"/>
                    <a:pt x="1968" y="5018"/>
                    <a:pt x="2435" y="5018"/>
                  </a:cubicBezTo>
                  <a:cubicBezTo>
                    <a:pt x="2670" y="5018"/>
                    <a:pt x="2908" y="4926"/>
                    <a:pt x="3093" y="4717"/>
                  </a:cubicBezTo>
                  <a:cubicBezTo>
                    <a:pt x="3080" y="4892"/>
                    <a:pt x="3221" y="5022"/>
                    <a:pt x="3381" y="5022"/>
                  </a:cubicBezTo>
                  <a:cubicBezTo>
                    <a:pt x="3403" y="5022"/>
                    <a:pt x="3425" y="5020"/>
                    <a:pt x="3447" y="5015"/>
                  </a:cubicBezTo>
                  <a:lnTo>
                    <a:pt x="3801" y="0"/>
                  </a:lnTo>
                  <a:close/>
                </a:path>
              </a:pathLst>
            </a:custGeom>
            <a:solidFill>
              <a:srgbClr val="000000">
                <a:alpha val="392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05" name="Google Shape;65;p17"/>
            <p:cNvSpPr>
              <a:spLocks/>
            </p:cNvSpPr>
            <p:nvPr/>
          </p:nvSpPr>
          <p:spPr bwMode="auto">
            <a:xfrm>
              <a:off x="7272851" y="1411277"/>
              <a:ext cx="117405" cy="159121"/>
            </a:xfrm>
            <a:custGeom>
              <a:avLst/>
              <a:gdLst>
                <a:gd name="T0" fmla="*/ 117328 w 1531"/>
                <a:gd name="T1" fmla="*/ 0 h 2075"/>
                <a:gd name="T2" fmla="*/ 0 w 1531"/>
                <a:gd name="T3" fmla="*/ 97773 h 2075"/>
                <a:gd name="T4" fmla="*/ 82360 w 1531"/>
                <a:gd name="T5" fmla="*/ 159121 h 2075"/>
                <a:gd name="T6" fmla="*/ 105365 w 1531"/>
                <a:gd name="T7" fmla="*/ 157511 h 2075"/>
                <a:gd name="T8" fmla="*/ 117328 w 1531"/>
                <a:gd name="T9" fmla="*/ 0 h 20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31" h="2075" extrusionOk="0">
                  <a:moveTo>
                    <a:pt x="1530" y="0"/>
                  </a:moveTo>
                  <a:lnTo>
                    <a:pt x="0" y="1275"/>
                  </a:lnTo>
                  <a:cubicBezTo>
                    <a:pt x="0" y="1275"/>
                    <a:pt x="48" y="2075"/>
                    <a:pt x="1074" y="2075"/>
                  </a:cubicBezTo>
                  <a:cubicBezTo>
                    <a:pt x="1166" y="2075"/>
                    <a:pt x="1266" y="2068"/>
                    <a:pt x="1374" y="2054"/>
                  </a:cubicBezTo>
                  <a:lnTo>
                    <a:pt x="153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06" name="Google Shape;66;p17"/>
            <p:cNvSpPr>
              <a:spLocks/>
            </p:cNvSpPr>
            <p:nvPr/>
          </p:nvSpPr>
          <p:spPr bwMode="auto">
            <a:xfrm>
              <a:off x="6654772" y="1652374"/>
              <a:ext cx="561641" cy="933180"/>
            </a:xfrm>
            <a:custGeom>
              <a:avLst/>
              <a:gdLst>
                <a:gd name="T0" fmla="*/ 445387 w 7324"/>
                <a:gd name="T1" fmla="*/ 77 h 12169"/>
                <a:gd name="T2" fmla="*/ 443239 w 7324"/>
                <a:gd name="T3" fmla="*/ 2224 h 12169"/>
                <a:gd name="T4" fmla="*/ 0 w 7324"/>
                <a:gd name="T5" fmla="*/ 877737 h 12169"/>
                <a:gd name="T6" fmla="*/ 134736 w 7324"/>
                <a:gd name="T7" fmla="*/ 933180 h 12169"/>
                <a:gd name="T8" fmla="*/ 561641 w 7324"/>
                <a:gd name="T9" fmla="*/ 72851 h 12169"/>
                <a:gd name="T10" fmla="*/ 561641 w 7324"/>
                <a:gd name="T11" fmla="*/ 72851 h 12169"/>
                <a:gd name="T12" fmla="*/ 523912 w 7324"/>
                <a:gd name="T13" fmla="*/ 82666 h 12169"/>
                <a:gd name="T14" fmla="*/ 480125 w 7324"/>
                <a:gd name="T15" fmla="*/ 69553 h 12169"/>
                <a:gd name="T16" fmla="*/ 451905 w 7324"/>
                <a:gd name="T17" fmla="*/ 33741 h 12169"/>
                <a:gd name="T18" fmla="*/ 445387 w 7324"/>
                <a:gd name="T19" fmla="*/ 77 h 1216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7324" h="12169" extrusionOk="0">
                  <a:moveTo>
                    <a:pt x="5808" y="1"/>
                  </a:moveTo>
                  <a:lnTo>
                    <a:pt x="5780" y="29"/>
                  </a:lnTo>
                  <a:lnTo>
                    <a:pt x="0" y="11446"/>
                  </a:lnTo>
                  <a:lnTo>
                    <a:pt x="1757" y="12169"/>
                  </a:lnTo>
                  <a:lnTo>
                    <a:pt x="7324" y="950"/>
                  </a:lnTo>
                  <a:cubicBezTo>
                    <a:pt x="7172" y="1035"/>
                    <a:pt x="7003" y="1078"/>
                    <a:pt x="6832" y="1078"/>
                  </a:cubicBezTo>
                  <a:cubicBezTo>
                    <a:pt x="6635" y="1078"/>
                    <a:pt x="6436" y="1021"/>
                    <a:pt x="6261" y="907"/>
                  </a:cubicBezTo>
                  <a:cubicBezTo>
                    <a:pt x="6106" y="780"/>
                    <a:pt x="5964" y="624"/>
                    <a:pt x="5893" y="440"/>
                  </a:cubicBezTo>
                  <a:cubicBezTo>
                    <a:pt x="5836" y="298"/>
                    <a:pt x="5808" y="157"/>
                    <a:pt x="5808" y="1"/>
                  </a:cubicBezTo>
                  <a:close/>
                </a:path>
              </a:pathLst>
            </a:custGeom>
            <a:solidFill>
              <a:srgbClr val="000000">
                <a:alpha val="705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07" name="Google Shape;67;p17"/>
            <p:cNvSpPr>
              <a:spLocks/>
            </p:cNvSpPr>
            <p:nvPr/>
          </p:nvSpPr>
          <p:spPr bwMode="auto">
            <a:xfrm>
              <a:off x="6895946" y="1772999"/>
              <a:ext cx="467088" cy="882108"/>
            </a:xfrm>
            <a:custGeom>
              <a:avLst/>
              <a:gdLst>
                <a:gd name="T0" fmla="*/ 438868 w 6091"/>
                <a:gd name="T1" fmla="*/ 0 h 11503"/>
                <a:gd name="T2" fmla="*/ 0 w 6091"/>
                <a:gd name="T3" fmla="*/ 866848 h 11503"/>
                <a:gd name="T4" fmla="*/ 35812 w 6091"/>
                <a:gd name="T5" fmla="*/ 882031 h 11503"/>
                <a:gd name="T6" fmla="*/ 467088 w 6091"/>
                <a:gd name="T7" fmla="*/ 23926 h 11503"/>
                <a:gd name="T8" fmla="*/ 467088 w 6091"/>
                <a:gd name="T9" fmla="*/ 23926 h 11503"/>
                <a:gd name="T10" fmla="*/ 463024 w 6091"/>
                <a:gd name="T11" fmla="*/ 24309 h 11503"/>
                <a:gd name="T12" fmla="*/ 439942 w 6091"/>
                <a:gd name="T13" fmla="*/ 6518 h 11503"/>
                <a:gd name="T14" fmla="*/ 438868 w 6091"/>
                <a:gd name="T15" fmla="*/ 0 h 1150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091" h="11503" extrusionOk="0">
                  <a:moveTo>
                    <a:pt x="5723" y="0"/>
                  </a:moveTo>
                  <a:lnTo>
                    <a:pt x="0" y="11304"/>
                  </a:lnTo>
                  <a:lnTo>
                    <a:pt x="467" y="11502"/>
                  </a:lnTo>
                  <a:lnTo>
                    <a:pt x="6091" y="312"/>
                  </a:lnTo>
                  <a:cubicBezTo>
                    <a:pt x="6073" y="315"/>
                    <a:pt x="6055" y="317"/>
                    <a:pt x="6038" y="317"/>
                  </a:cubicBezTo>
                  <a:cubicBezTo>
                    <a:pt x="5901" y="317"/>
                    <a:pt x="5774" y="223"/>
                    <a:pt x="5737" y="85"/>
                  </a:cubicBezTo>
                  <a:cubicBezTo>
                    <a:pt x="5723" y="57"/>
                    <a:pt x="5723" y="28"/>
                    <a:pt x="5723" y="0"/>
                  </a:cubicBezTo>
                  <a:close/>
                </a:path>
              </a:pathLst>
            </a:custGeom>
            <a:solidFill>
              <a:srgbClr val="000000">
                <a:alpha val="705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08" name="Google Shape;68;p17"/>
            <p:cNvSpPr>
              <a:spLocks/>
            </p:cNvSpPr>
            <p:nvPr/>
          </p:nvSpPr>
          <p:spPr bwMode="auto">
            <a:xfrm>
              <a:off x="7170707" y="1585045"/>
              <a:ext cx="113034" cy="90565"/>
            </a:xfrm>
            <a:custGeom>
              <a:avLst/>
              <a:gdLst>
                <a:gd name="T0" fmla="*/ 44631 w 1474"/>
                <a:gd name="T1" fmla="*/ 56517 h 1181"/>
                <a:gd name="T2" fmla="*/ 42407 w 1474"/>
                <a:gd name="T3" fmla="*/ 59814 h 1181"/>
                <a:gd name="T4" fmla="*/ 42484 w 1474"/>
                <a:gd name="T5" fmla="*/ 60504 h 1181"/>
                <a:gd name="T6" fmla="*/ 42484 w 1474"/>
                <a:gd name="T7" fmla="*/ 60504 h 1181"/>
                <a:gd name="T8" fmla="*/ 44631 w 1474"/>
                <a:gd name="T9" fmla="*/ 56517 h 1181"/>
                <a:gd name="T10" fmla="*/ 42484 w 1474"/>
                <a:gd name="T11" fmla="*/ 60504 h 1181"/>
                <a:gd name="T12" fmla="*/ 42484 w 1474"/>
                <a:gd name="T13" fmla="*/ 60504 h 1181"/>
                <a:gd name="T14" fmla="*/ 42407 w 1474"/>
                <a:gd name="T15" fmla="*/ 60888 h 1181"/>
                <a:gd name="T16" fmla="*/ 49999 w 1474"/>
                <a:gd name="T17" fmla="*/ 68480 h 1181"/>
                <a:gd name="T18" fmla="*/ 42484 w 1474"/>
                <a:gd name="T19" fmla="*/ 60504 h 1181"/>
                <a:gd name="T20" fmla="*/ 64186 w 1474"/>
                <a:gd name="T21" fmla="*/ 66333 h 1181"/>
                <a:gd name="T22" fmla="*/ 64186 w 1474"/>
                <a:gd name="T23" fmla="*/ 66333 h 1181"/>
                <a:gd name="T24" fmla="*/ 49999 w 1474"/>
                <a:gd name="T25" fmla="*/ 68480 h 1181"/>
                <a:gd name="T26" fmla="*/ 53450 w 1474"/>
                <a:gd name="T27" fmla="*/ 68786 h 1181"/>
                <a:gd name="T28" fmla="*/ 64186 w 1474"/>
                <a:gd name="T29" fmla="*/ 66333 h 1181"/>
                <a:gd name="T30" fmla="*/ 59814 w 1474"/>
                <a:gd name="T31" fmla="*/ 77 h 1181"/>
                <a:gd name="T32" fmla="*/ 15260 w 1474"/>
                <a:gd name="T33" fmla="*/ 7669 h 1181"/>
                <a:gd name="T34" fmla="*/ 77 w 1474"/>
                <a:gd name="T35" fmla="*/ 15260 h 1181"/>
                <a:gd name="T36" fmla="*/ 4371 w 1474"/>
                <a:gd name="T37" fmla="*/ 13113 h 1181"/>
                <a:gd name="T38" fmla="*/ 15260 w 1474"/>
                <a:gd name="T39" fmla="*/ 8742 h 1181"/>
                <a:gd name="T40" fmla="*/ 52223 w 1474"/>
                <a:gd name="T41" fmla="*/ 1917 h 1181"/>
                <a:gd name="T42" fmla="*/ 59814 w 1474"/>
                <a:gd name="T43" fmla="*/ 2224 h 1181"/>
                <a:gd name="T44" fmla="*/ 91332 w 1474"/>
                <a:gd name="T45" fmla="*/ 7669 h 1181"/>
                <a:gd name="T46" fmla="*/ 104369 w 1474"/>
                <a:gd name="T47" fmla="*/ 17407 h 1181"/>
                <a:gd name="T48" fmla="*/ 108663 w 1474"/>
                <a:gd name="T49" fmla="*/ 33741 h 1181"/>
                <a:gd name="T50" fmla="*/ 52223 w 1474"/>
                <a:gd name="T51" fmla="*/ 88034 h 1181"/>
                <a:gd name="T52" fmla="*/ 39109 w 1474"/>
                <a:gd name="T53" fmla="*/ 89568 h 1181"/>
                <a:gd name="T54" fmla="*/ 10889 w 1474"/>
                <a:gd name="T55" fmla="*/ 82590 h 1181"/>
                <a:gd name="T56" fmla="*/ 3297 w 1474"/>
                <a:gd name="T57" fmla="*/ 65259 h 1181"/>
                <a:gd name="T58" fmla="*/ 13113 w 1474"/>
                <a:gd name="T59" fmla="*/ 49999 h 1181"/>
                <a:gd name="T60" fmla="*/ 46778 w 1474"/>
                <a:gd name="T61" fmla="*/ 36962 h 1181"/>
                <a:gd name="T62" fmla="*/ 63035 w 1474"/>
                <a:gd name="T63" fmla="*/ 35889 h 1181"/>
                <a:gd name="T64" fmla="*/ 74998 w 1474"/>
                <a:gd name="T65" fmla="*/ 42407 h 1181"/>
                <a:gd name="T66" fmla="*/ 76072 w 1474"/>
                <a:gd name="T67" fmla="*/ 55443 h 1181"/>
                <a:gd name="T68" fmla="*/ 68480 w 1474"/>
                <a:gd name="T69" fmla="*/ 64109 h 1181"/>
                <a:gd name="T70" fmla="*/ 64186 w 1474"/>
                <a:gd name="T71" fmla="*/ 66333 h 1181"/>
                <a:gd name="T72" fmla="*/ 64186 w 1474"/>
                <a:gd name="T73" fmla="*/ 66333 h 1181"/>
                <a:gd name="T74" fmla="*/ 69553 w 1474"/>
                <a:gd name="T75" fmla="*/ 64109 h 1181"/>
                <a:gd name="T76" fmla="*/ 77145 w 1474"/>
                <a:gd name="T77" fmla="*/ 54370 h 1181"/>
                <a:gd name="T78" fmla="*/ 77145 w 1474"/>
                <a:gd name="T79" fmla="*/ 40260 h 1181"/>
                <a:gd name="T80" fmla="*/ 63035 w 1474"/>
                <a:gd name="T81" fmla="*/ 33741 h 1181"/>
                <a:gd name="T82" fmla="*/ 58281 w 1474"/>
                <a:gd name="T83" fmla="*/ 33281 h 1181"/>
                <a:gd name="T84" fmla="*/ 46778 w 1474"/>
                <a:gd name="T85" fmla="*/ 34815 h 1181"/>
                <a:gd name="T86" fmla="*/ 12040 w 1474"/>
                <a:gd name="T87" fmla="*/ 47851 h 1181"/>
                <a:gd name="T88" fmla="*/ 1150 w 1474"/>
                <a:gd name="T89" fmla="*/ 64109 h 1181"/>
                <a:gd name="T90" fmla="*/ 9816 w 1474"/>
                <a:gd name="T91" fmla="*/ 82590 h 1181"/>
                <a:gd name="T92" fmla="*/ 30444 w 1474"/>
                <a:gd name="T93" fmla="*/ 90182 h 1181"/>
                <a:gd name="T94" fmla="*/ 37192 w 1474"/>
                <a:gd name="T95" fmla="*/ 90488 h 1181"/>
                <a:gd name="T96" fmla="*/ 111960 w 1474"/>
                <a:gd name="T97" fmla="*/ 34815 h 1181"/>
                <a:gd name="T98" fmla="*/ 106516 w 1474"/>
                <a:gd name="T99" fmla="*/ 16334 h 1181"/>
                <a:gd name="T100" fmla="*/ 91332 w 1474"/>
                <a:gd name="T101" fmla="*/ 6595 h 1181"/>
                <a:gd name="T102" fmla="*/ 59814 w 1474"/>
                <a:gd name="T103" fmla="*/ 77 h 1181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1474" h="1181" extrusionOk="0">
                  <a:moveTo>
                    <a:pt x="582" y="737"/>
                  </a:moveTo>
                  <a:cubicBezTo>
                    <a:pt x="567" y="751"/>
                    <a:pt x="553" y="766"/>
                    <a:pt x="553" y="780"/>
                  </a:cubicBezTo>
                  <a:cubicBezTo>
                    <a:pt x="553" y="783"/>
                    <a:pt x="553" y="786"/>
                    <a:pt x="554" y="789"/>
                  </a:cubicBezTo>
                  <a:cubicBezTo>
                    <a:pt x="556" y="774"/>
                    <a:pt x="569" y="750"/>
                    <a:pt x="582" y="737"/>
                  </a:cubicBezTo>
                  <a:close/>
                  <a:moveTo>
                    <a:pt x="554" y="789"/>
                  </a:moveTo>
                  <a:lnTo>
                    <a:pt x="554" y="789"/>
                  </a:lnTo>
                  <a:cubicBezTo>
                    <a:pt x="553" y="791"/>
                    <a:pt x="553" y="792"/>
                    <a:pt x="553" y="794"/>
                  </a:cubicBezTo>
                  <a:cubicBezTo>
                    <a:pt x="553" y="851"/>
                    <a:pt x="596" y="893"/>
                    <a:pt x="652" y="893"/>
                  </a:cubicBezTo>
                  <a:cubicBezTo>
                    <a:pt x="599" y="893"/>
                    <a:pt x="558" y="843"/>
                    <a:pt x="554" y="789"/>
                  </a:cubicBezTo>
                  <a:close/>
                  <a:moveTo>
                    <a:pt x="837" y="865"/>
                  </a:moveTo>
                  <a:lnTo>
                    <a:pt x="837" y="865"/>
                  </a:lnTo>
                  <a:cubicBezTo>
                    <a:pt x="776" y="886"/>
                    <a:pt x="714" y="893"/>
                    <a:pt x="652" y="893"/>
                  </a:cubicBezTo>
                  <a:cubicBezTo>
                    <a:pt x="667" y="896"/>
                    <a:pt x="682" y="897"/>
                    <a:pt x="697" y="897"/>
                  </a:cubicBezTo>
                  <a:cubicBezTo>
                    <a:pt x="746" y="897"/>
                    <a:pt x="793" y="884"/>
                    <a:pt x="837" y="865"/>
                  </a:cubicBezTo>
                  <a:close/>
                  <a:moveTo>
                    <a:pt x="780" y="1"/>
                  </a:moveTo>
                  <a:cubicBezTo>
                    <a:pt x="582" y="1"/>
                    <a:pt x="383" y="29"/>
                    <a:pt x="199" y="100"/>
                  </a:cubicBezTo>
                  <a:cubicBezTo>
                    <a:pt x="128" y="128"/>
                    <a:pt x="57" y="156"/>
                    <a:pt x="1" y="199"/>
                  </a:cubicBezTo>
                  <a:lnTo>
                    <a:pt x="57" y="171"/>
                  </a:lnTo>
                  <a:cubicBezTo>
                    <a:pt x="86" y="156"/>
                    <a:pt x="128" y="142"/>
                    <a:pt x="199" y="114"/>
                  </a:cubicBezTo>
                  <a:cubicBezTo>
                    <a:pt x="353" y="55"/>
                    <a:pt x="516" y="25"/>
                    <a:pt x="681" y="25"/>
                  </a:cubicBezTo>
                  <a:cubicBezTo>
                    <a:pt x="714" y="25"/>
                    <a:pt x="747" y="27"/>
                    <a:pt x="780" y="29"/>
                  </a:cubicBezTo>
                  <a:cubicBezTo>
                    <a:pt x="922" y="29"/>
                    <a:pt x="1063" y="57"/>
                    <a:pt x="1191" y="100"/>
                  </a:cubicBezTo>
                  <a:cubicBezTo>
                    <a:pt x="1247" y="128"/>
                    <a:pt x="1318" y="171"/>
                    <a:pt x="1361" y="227"/>
                  </a:cubicBezTo>
                  <a:cubicBezTo>
                    <a:pt x="1417" y="284"/>
                    <a:pt x="1431" y="369"/>
                    <a:pt x="1417" y="440"/>
                  </a:cubicBezTo>
                  <a:cubicBezTo>
                    <a:pt x="1318" y="794"/>
                    <a:pt x="1035" y="1063"/>
                    <a:pt x="681" y="1148"/>
                  </a:cubicBezTo>
                  <a:cubicBezTo>
                    <a:pt x="624" y="1161"/>
                    <a:pt x="567" y="1168"/>
                    <a:pt x="510" y="1168"/>
                  </a:cubicBezTo>
                  <a:cubicBezTo>
                    <a:pt x="384" y="1168"/>
                    <a:pt x="260" y="1136"/>
                    <a:pt x="142" y="1077"/>
                  </a:cubicBezTo>
                  <a:cubicBezTo>
                    <a:pt x="72" y="1021"/>
                    <a:pt x="43" y="936"/>
                    <a:pt x="43" y="851"/>
                  </a:cubicBezTo>
                  <a:cubicBezTo>
                    <a:pt x="57" y="780"/>
                    <a:pt x="100" y="695"/>
                    <a:pt x="171" y="652"/>
                  </a:cubicBezTo>
                  <a:cubicBezTo>
                    <a:pt x="298" y="567"/>
                    <a:pt x="454" y="511"/>
                    <a:pt x="610" y="482"/>
                  </a:cubicBezTo>
                  <a:cubicBezTo>
                    <a:pt x="681" y="468"/>
                    <a:pt x="752" y="468"/>
                    <a:pt x="822" y="468"/>
                  </a:cubicBezTo>
                  <a:cubicBezTo>
                    <a:pt x="879" y="468"/>
                    <a:pt x="950" y="496"/>
                    <a:pt x="978" y="553"/>
                  </a:cubicBezTo>
                  <a:cubicBezTo>
                    <a:pt x="1006" y="596"/>
                    <a:pt x="1021" y="666"/>
                    <a:pt x="992" y="723"/>
                  </a:cubicBezTo>
                  <a:cubicBezTo>
                    <a:pt x="978" y="766"/>
                    <a:pt x="936" y="808"/>
                    <a:pt x="893" y="836"/>
                  </a:cubicBezTo>
                  <a:cubicBezTo>
                    <a:pt x="875" y="847"/>
                    <a:pt x="857" y="857"/>
                    <a:pt x="837" y="865"/>
                  </a:cubicBezTo>
                  <a:cubicBezTo>
                    <a:pt x="861" y="858"/>
                    <a:pt x="884" y="848"/>
                    <a:pt x="907" y="836"/>
                  </a:cubicBezTo>
                  <a:cubicBezTo>
                    <a:pt x="950" y="808"/>
                    <a:pt x="992" y="766"/>
                    <a:pt x="1006" y="709"/>
                  </a:cubicBezTo>
                  <a:cubicBezTo>
                    <a:pt x="1035" y="652"/>
                    <a:pt x="1035" y="581"/>
                    <a:pt x="1006" y="525"/>
                  </a:cubicBezTo>
                  <a:cubicBezTo>
                    <a:pt x="950" y="482"/>
                    <a:pt x="893" y="440"/>
                    <a:pt x="822" y="440"/>
                  </a:cubicBezTo>
                  <a:cubicBezTo>
                    <a:pt x="802" y="436"/>
                    <a:pt x="781" y="434"/>
                    <a:pt x="760" y="434"/>
                  </a:cubicBezTo>
                  <a:cubicBezTo>
                    <a:pt x="710" y="434"/>
                    <a:pt x="660" y="444"/>
                    <a:pt x="610" y="454"/>
                  </a:cubicBezTo>
                  <a:cubicBezTo>
                    <a:pt x="440" y="468"/>
                    <a:pt x="298" y="539"/>
                    <a:pt x="157" y="624"/>
                  </a:cubicBezTo>
                  <a:cubicBezTo>
                    <a:pt x="86" y="681"/>
                    <a:pt x="29" y="751"/>
                    <a:pt x="15" y="836"/>
                  </a:cubicBezTo>
                  <a:cubicBezTo>
                    <a:pt x="15" y="936"/>
                    <a:pt x="57" y="1021"/>
                    <a:pt x="128" y="1077"/>
                  </a:cubicBezTo>
                  <a:cubicBezTo>
                    <a:pt x="213" y="1134"/>
                    <a:pt x="298" y="1176"/>
                    <a:pt x="397" y="1176"/>
                  </a:cubicBezTo>
                  <a:cubicBezTo>
                    <a:pt x="427" y="1179"/>
                    <a:pt x="456" y="1180"/>
                    <a:pt x="485" y="1180"/>
                  </a:cubicBezTo>
                  <a:cubicBezTo>
                    <a:pt x="932" y="1180"/>
                    <a:pt x="1327" y="879"/>
                    <a:pt x="1460" y="454"/>
                  </a:cubicBezTo>
                  <a:cubicBezTo>
                    <a:pt x="1474" y="369"/>
                    <a:pt x="1446" y="270"/>
                    <a:pt x="1389" y="213"/>
                  </a:cubicBezTo>
                  <a:cubicBezTo>
                    <a:pt x="1332" y="156"/>
                    <a:pt x="1276" y="114"/>
                    <a:pt x="1191" y="86"/>
                  </a:cubicBezTo>
                  <a:cubicBezTo>
                    <a:pt x="1063" y="29"/>
                    <a:pt x="922" y="15"/>
                    <a:pt x="780" y="1"/>
                  </a:cubicBezTo>
                  <a:close/>
                </a:path>
              </a:pathLst>
            </a:custGeom>
            <a:solidFill>
              <a:srgbClr val="000000">
                <a:alpha val="20784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09" name="Google Shape;69;p17"/>
            <p:cNvSpPr>
              <a:spLocks/>
            </p:cNvSpPr>
            <p:nvPr/>
          </p:nvSpPr>
          <p:spPr bwMode="auto">
            <a:xfrm>
              <a:off x="7109896" y="1635043"/>
              <a:ext cx="260806" cy="73081"/>
            </a:xfrm>
            <a:custGeom>
              <a:avLst/>
              <a:gdLst>
                <a:gd name="T0" fmla="*/ 77 w 3401"/>
                <a:gd name="T1" fmla="*/ 8742 h 953"/>
                <a:gd name="T2" fmla="*/ 307 w 3401"/>
                <a:gd name="T3" fmla="*/ 9739 h 953"/>
                <a:gd name="T4" fmla="*/ 307 w 3401"/>
                <a:gd name="T5" fmla="*/ 9739 h 953"/>
                <a:gd name="T6" fmla="*/ 77 w 3401"/>
                <a:gd name="T7" fmla="*/ 8742 h 953"/>
                <a:gd name="T8" fmla="*/ 248766 w 3401"/>
                <a:gd name="T9" fmla="*/ 0 h 953"/>
                <a:gd name="T10" fmla="*/ 217326 w 3401"/>
                <a:gd name="T11" fmla="*/ 7592 h 953"/>
                <a:gd name="T12" fmla="*/ 175992 w 3401"/>
                <a:gd name="T13" fmla="*/ 34738 h 953"/>
                <a:gd name="T14" fmla="*/ 126070 w 3401"/>
                <a:gd name="T15" fmla="*/ 65182 h 953"/>
                <a:gd name="T16" fmla="*/ 93096 w 3401"/>
                <a:gd name="T17" fmla="*/ 70857 h 953"/>
                <a:gd name="T18" fmla="*/ 67406 w 3401"/>
                <a:gd name="T19" fmla="*/ 67330 h 953"/>
                <a:gd name="T20" fmla="*/ 26150 w 3401"/>
                <a:gd name="T21" fmla="*/ 45628 h 953"/>
                <a:gd name="T22" fmla="*/ 5445 w 3401"/>
                <a:gd name="T23" fmla="*/ 19555 h 953"/>
                <a:gd name="T24" fmla="*/ 1150 w 3401"/>
                <a:gd name="T25" fmla="*/ 11963 h 953"/>
                <a:gd name="T26" fmla="*/ 307 w 3401"/>
                <a:gd name="T27" fmla="*/ 9739 h 953"/>
                <a:gd name="T28" fmla="*/ 307 w 3401"/>
                <a:gd name="T29" fmla="*/ 9739 h 953"/>
                <a:gd name="T30" fmla="*/ 4371 w 3401"/>
                <a:gd name="T31" fmla="*/ 20628 h 953"/>
                <a:gd name="T32" fmla="*/ 24999 w 3401"/>
                <a:gd name="T33" fmla="*/ 46701 h 953"/>
                <a:gd name="T34" fmla="*/ 67406 w 3401"/>
                <a:gd name="T35" fmla="*/ 69553 h 953"/>
                <a:gd name="T36" fmla="*/ 93172 w 3401"/>
                <a:gd name="T37" fmla="*/ 73004 h 953"/>
                <a:gd name="T38" fmla="*/ 127144 w 3401"/>
                <a:gd name="T39" fmla="*/ 67330 h 953"/>
                <a:gd name="T40" fmla="*/ 177066 w 3401"/>
                <a:gd name="T41" fmla="*/ 36962 h 953"/>
                <a:gd name="T42" fmla="*/ 217326 w 3401"/>
                <a:gd name="T43" fmla="*/ 9816 h 953"/>
                <a:gd name="T44" fmla="*/ 248766 w 3401"/>
                <a:gd name="T45" fmla="*/ 2224 h 953"/>
                <a:gd name="T46" fmla="*/ 260729 w 3401"/>
                <a:gd name="T47" fmla="*/ 2224 h 953"/>
                <a:gd name="T48" fmla="*/ 248766 w 3401"/>
                <a:gd name="T49" fmla="*/ 0 h 95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401" h="953" extrusionOk="0">
                  <a:moveTo>
                    <a:pt x="1" y="114"/>
                  </a:moveTo>
                  <a:cubicBezTo>
                    <a:pt x="1" y="118"/>
                    <a:pt x="2" y="123"/>
                    <a:pt x="4" y="127"/>
                  </a:cubicBezTo>
                  <a:cubicBezTo>
                    <a:pt x="3" y="123"/>
                    <a:pt x="2" y="118"/>
                    <a:pt x="1" y="114"/>
                  </a:cubicBezTo>
                  <a:close/>
                  <a:moveTo>
                    <a:pt x="3244" y="0"/>
                  </a:moveTo>
                  <a:cubicBezTo>
                    <a:pt x="3103" y="0"/>
                    <a:pt x="2961" y="29"/>
                    <a:pt x="2834" y="99"/>
                  </a:cubicBezTo>
                  <a:cubicBezTo>
                    <a:pt x="2635" y="199"/>
                    <a:pt x="2451" y="312"/>
                    <a:pt x="2295" y="453"/>
                  </a:cubicBezTo>
                  <a:cubicBezTo>
                    <a:pt x="2097" y="623"/>
                    <a:pt x="1884" y="751"/>
                    <a:pt x="1644" y="850"/>
                  </a:cubicBezTo>
                  <a:cubicBezTo>
                    <a:pt x="1507" y="898"/>
                    <a:pt x="1361" y="924"/>
                    <a:pt x="1214" y="924"/>
                  </a:cubicBezTo>
                  <a:cubicBezTo>
                    <a:pt x="1102" y="924"/>
                    <a:pt x="989" y="909"/>
                    <a:pt x="879" y="878"/>
                  </a:cubicBezTo>
                  <a:cubicBezTo>
                    <a:pt x="680" y="836"/>
                    <a:pt x="496" y="737"/>
                    <a:pt x="341" y="595"/>
                  </a:cubicBezTo>
                  <a:cubicBezTo>
                    <a:pt x="227" y="496"/>
                    <a:pt x="142" y="383"/>
                    <a:pt x="71" y="255"/>
                  </a:cubicBezTo>
                  <a:cubicBezTo>
                    <a:pt x="43" y="227"/>
                    <a:pt x="29" y="184"/>
                    <a:pt x="15" y="156"/>
                  </a:cubicBezTo>
                  <a:cubicBezTo>
                    <a:pt x="15" y="146"/>
                    <a:pt x="8" y="137"/>
                    <a:pt x="4" y="127"/>
                  </a:cubicBezTo>
                  <a:cubicBezTo>
                    <a:pt x="17" y="177"/>
                    <a:pt x="31" y="217"/>
                    <a:pt x="57" y="269"/>
                  </a:cubicBezTo>
                  <a:cubicBezTo>
                    <a:pt x="128" y="397"/>
                    <a:pt x="213" y="510"/>
                    <a:pt x="326" y="609"/>
                  </a:cubicBezTo>
                  <a:cubicBezTo>
                    <a:pt x="482" y="751"/>
                    <a:pt x="666" y="850"/>
                    <a:pt x="879" y="907"/>
                  </a:cubicBezTo>
                  <a:cubicBezTo>
                    <a:pt x="989" y="937"/>
                    <a:pt x="1102" y="952"/>
                    <a:pt x="1215" y="952"/>
                  </a:cubicBezTo>
                  <a:cubicBezTo>
                    <a:pt x="1364" y="952"/>
                    <a:pt x="1513" y="927"/>
                    <a:pt x="1658" y="878"/>
                  </a:cubicBezTo>
                  <a:cubicBezTo>
                    <a:pt x="1884" y="779"/>
                    <a:pt x="2111" y="652"/>
                    <a:pt x="2309" y="482"/>
                  </a:cubicBezTo>
                  <a:cubicBezTo>
                    <a:pt x="2465" y="354"/>
                    <a:pt x="2649" y="227"/>
                    <a:pt x="2834" y="128"/>
                  </a:cubicBezTo>
                  <a:cubicBezTo>
                    <a:pt x="2961" y="71"/>
                    <a:pt x="3103" y="29"/>
                    <a:pt x="3244" y="29"/>
                  </a:cubicBezTo>
                  <a:lnTo>
                    <a:pt x="3400" y="29"/>
                  </a:lnTo>
                  <a:cubicBezTo>
                    <a:pt x="3343" y="0"/>
                    <a:pt x="3301" y="0"/>
                    <a:pt x="3244" y="0"/>
                  </a:cubicBezTo>
                  <a:close/>
                </a:path>
              </a:pathLst>
            </a:custGeom>
            <a:solidFill>
              <a:srgbClr val="000000">
                <a:alpha val="20784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10" name="Google Shape;70;p17"/>
            <p:cNvSpPr>
              <a:spLocks/>
            </p:cNvSpPr>
            <p:nvPr/>
          </p:nvSpPr>
          <p:spPr bwMode="auto">
            <a:xfrm>
              <a:off x="7221779" y="1712802"/>
              <a:ext cx="146698" cy="39646"/>
            </a:xfrm>
            <a:custGeom>
              <a:avLst/>
              <a:gdLst>
                <a:gd name="T0" fmla="*/ 146008 w 1913"/>
                <a:gd name="T1" fmla="*/ 10506 h 517"/>
                <a:gd name="T2" fmla="*/ 146008 w 1913"/>
                <a:gd name="T3" fmla="*/ 10506 h 517"/>
                <a:gd name="T4" fmla="*/ 146698 w 1913"/>
                <a:gd name="T5" fmla="*/ 11349 h 517"/>
                <a:gd name="T6" fmla="*/ 146008 w 1913"/>
                <a:gd name="T7" fmla="*/ 10506 h 517"/>
                <a:gd name="T8" fmla="*/ 119705 w 1913"/>
                <a:gd name="T9" fmla="*/ 0 h 517"/>
                <a:gd name="T10" fmla="*/ 102144 w 1913"/>
                <a:gd name="T11" fmla="*/ 1534 h 517"/>
                <a:gd name="T12" fmla="*/ 72851 w 1913"/>
                <a:gd name="T13" fmla="*/ 8052 h 517"/>
                <a:gd name="T14" fmla="*/ 20705 w 1913"/>
                <a:gd name="T15" fmla="*/ 27606 h 517"/>
                <a:gd name="T16" fmla="*/ 5445 w 1913"/>
                <a:gd name="T17" fmla="*/ 36349 h 517"/>
                <a:gd name="T18" fmla="*/ 20705 w 1913"/>
                <a:gd name="T19" fmla="*/ 28680 h 517"/>
                <a:gd name="T20" fmla="*/ 72851 w 1913"/>
                <a:gd name="T21" fmla="*/ 10276 h 517"/>
                <a:gd name="T22" fmla="*/ 127143 w 1913"/>
                <a:gd name="T23" fmla="*/ 1534 h 517"/>
                <a:gd name="T24" fmla="*/ 146008 w 1913"/>
                <a:gd name="T25" fmla="*/ 10506 h 517"/>
                <a:gd name="T26" fmla="*/ 146008 w 1913"/>
                <a:gd name="T27" fmla="*/ 10506 h 517"/>
                <a:gd name="T28" fmla="*/ 143401 w 1913"/>
                <a:gd name="T29" fmla="*/ 6978 h 517"/>
                <a:gd name="T30" fmla="*/ 127143 w 1913"/>
                <a:gd name="T31" fmla="*/ 460 h 517"/>
                <a:gd name="T32" fmla="*/ 119705 w 1913"/>
                <a:gd name="T33" fmla="*/ 0 h 517"/>
                <a:gd name="T34" fmla="*/ 5445 w 1913"/>
                <a:gd name="T35" fmla="*/ 36349 h 517"/>
                <a:gd name="T36" fmla="*/ 5445 w 1913"/>
                <a:gd name="T37" fmla="*/ 36349 h 517"/>
                <a:gd name="T38" fmla="*/ 77 w 1913"/>
                <a:gd name="T39" fmla="*/ 39569 h 517"/>
                <a:gd name="T40" fmla="*/ 5445 w 1913"/>
                <a:gd name="T41" fmla="*/ 36349 h 51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913" h="517" extrusionOk="0">
                  <a:moveTo>
                    <a:pt x="1904" y="137"/>
                  </a:moveTo>
                  <a:lnTo>
                    <a:pt x="1904" y="137"/>
                  </a:lnTo>
                  <a:cubicBezTo>
                    <a:pt x="1907" y="141"/>
                    <a:pt x="1910" y="145"/>
                    <a:pt x="1913" y="148"/>
                  </a:cubicBezTo>
                  <a:cubicBezTo>
                    <a:pt x="1910" y="144"/>
                    <a:pt x="1907" y="141"/>
                    <a:pt x="1904" y="137"/>
                  </a:cubicBezTo>
                  <a:close/>
                  <a:moveTo>
                    <a:pt x="1561" y="0"/>
                  </a:moveTo>
                  <a:cubicBezTo>
                    <a:pt x="1485" y="0"/>
                    <a:pt x="1412" y="10"/>
                    <a:pt x="1332" y="20"/>
                  </a:cubicBezTo>
                  <a:cubicBezTo>
                    <a:pt x="1205" y="49"/>
                    <a:pt x="1077" y="63"/>
                    <a:pt x="950" y="105"/>
                  </a:cubicBezTo>
                  <a:cubicBezTo>
                    <a:pt x="709" y="162"/>
                    <a:pt x="482" y="261"/>
                    <a:pt x="270" y="360"/>
                  </a:cubicBezTo>
                  <a:cubicBezTo>
                    <a:pt x="185" y="403"/>
                    <a:pt x="114" y="445"/>
                    <a:pt x="71" y="474"/>
                  </a:cubicBezTo>
                  <a:lnTo>
                    <a:pt x="270" y="374"/>
                  </a:lnTo>
                  <a:cubicBezTo>
                    <a:pt x="496" y="275"/>
                    <a:pt x="723" y="190"/>
                    <a:pt x="950" y="134"/>
                  </a:cubicBezTo>
                  <a:cubicBezTo>
                    <a:pt x="1176" y="63"/>
                    <a:pt x="1417" y="20"/>
                    <a:pt x="1658" y="20"/>
                  </a:cubicBezTo>
                  <a:cubicBezTo>
                    <a:pt x="1752" y="34"/>
                    <a:pt x="1846" y="73"/>
                    <a:pt x="1904" y="137"/>
                  </a:cubicBezTo>
                  <a:cubicBezTo>
                    <a:pt x="1893" y="122"/>
                    <a:pt x="1882" y="102"/>
                    <a:pt x="1870" y="91"/>
                  </a:cubicBezTo>
                  <a:cubicBezTo>
                    <a:pt x="1799" y="49"/>
                    <a:pt x="1729" y="20"/>
                    <a:pt x="1658" y="6"/>
                  </a:cubicBezTo>
                  <a:cubicBezTo>
                    <a:pt x="1625" y="2"/>
                    <a:pt x="1593" y="0"/>
                    <a:pt x="1561" y="0"/>
                  </a:cubicBezTo>
                  <a:close/>
                  <a:moveTo>
                    <a:pt x="71" y="474"/>
                  </a:moveTo>
                  <a:lnTo>
                    <a:pt x="71" y="474"/>
                  </a:lnTo>
                  <a:cubicBezTo>
                    <a:pt x="43" y="488"/>
                    <a:pt x="29" y="502"/>
                    <a:pt x="1" y="516"/>
                  </a:cubicBezTo>
                  <a:cubicBezTo>
                    <a:pt x="29" y="502"/>
                    <a:pt x="57" y="502"/>
                    <a:pt x="71" y="474"/>
                  </a:cubicBezTo>
                  <a:close/>
                </a:path>
              </a:pathLst>
            </a:custGeom>
            <a:solidFill>
              <a:srgbClr val="000000">
                <a:alpha val="20784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11" name="Google Shape;71;p17"/>
            <p:cNvSpPr>
              <a:spLocks/>
            </p:cNvSpPr>
            <p:nvPr/>
          </p:nvSpPr>
          <p:spPr bwMode="auto">
            <a:xfrm>
              <a:off x="7247851" y="1765101"/>
              <a:ext cx="72851" cy="21012"/>
            </a:xfrm>
            <a:custGeom>
              <a:avLst/>
              <a:gdLst>
                <a:gd name="T0" fmla="*/ 41793 w 950"/>
                <a:gd name="T1" fmla="*/ 77 h 274"/>
                <a:gd name="T2" fmla="*/ 36962 w 950"/>
                <a:gd name="T3" fmla="*/ 307 h 274"/>
                <a:gd name="T4" fmla="*/ 9816 w 950"/>
                <a:gd name="T5" fmla="*/ 13343 h 274"/>
                <a:gd name="T6" fmla="*/ 0 w 950"/>
                <a:gd name="T7" fmla="*/ 20935 h 274"/>
                <a:gd name="T8" fmla="*/ 10889 w 950"/>
                <a:gd name="T9" fmla="*/ 14417 h 274"/>
                <a:gd name="T10" fmla="*/ 38036 w 950"/>
                <a:gd name="T11" fmla="*/ 2454 h 274"/>
                <a:gd name="T12" fmla="*/ 42944 w 950"/>
                <a:gd name="T13" fmla="*/ 2224 h 274"/>
                <a:gd name="T14" fmla="*/ 65182 w 950"/>
                <a:gd name="T15" fmla="*/ 8972 h 274"/>
                <a:gd name="T16" fmla="*/ 72851 w 950"/>
                <a:gd name="T17" fmla="*/ 18788 h 274"/>
                <a:gd name="T18" fmla="*/ 71701 w 950"/>
                <a:gd name="T19" fmla="*/ 15491 h 274"/>
                <a:gd name="T20" fmla="*/ 66333 w 950"/>
                <a:gd name="T21" fmla="*/ 7899 h 274"/>
                <a:gd name="T22" fmla="*/ 41793 w 950"/>
                <a:gd name="T23" fmla="*/ 77 h 27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950" h="274" extrusionOk="0">
                  <a:moveTo>
                    <a:pt x="545" y="1"/>
                  </a:moveTo>
                  <a:cubicBezTo>
                    <a:pt x="524" y="1"/>
                    <a:pt x="503" y="2"/>
                    <a:pt x="482" y="4"/>
                  </a:cubicBezTo>
                  <a:cubicBezTo>
                    <a:pt x="355" y="32"/>
                    <a:pt x="227" y="89"/>
                    <a:pt x="128" y="174"/>
                  </a:cubicBezTo>
                  <a:cubicBezTo>
                    <a:pt x="85" y="202"/>
                    <a:pt x="43" y="231"/>
                    <a:pt x="0" y="273"/>
                  </a:cubicBezTo>
                  <a:cubicBezTo>
                    <a:pt x="43" y="245"/>
                    <a:pt x="100" y="216"/>
                    <a:pt x="142" y="188"/>
                  </a:cubicBezTo>
                  <a:cubicBezTo>
                    <a:pt x="241" y="117"/>
                    <a:pt x="369" y="61"/>
                    <a:pt x="496" y="32"/>
                  </a:cubicBezTo>
                  <a:cubicBezTo>
                    <a:pt x="518" y="30"/>
                    <a:pt x="539" y="29"/>
                    <a:pt x="560" y="29"/>
                  </a:cubicBezTo>
                  <a:cubicBezTo>
                    <a:pt x="665" y="29"/>
                    <a:pt x="768" y="58"/>
                    <a:pt x="850" y="117"/>
                  </a:cubicBezTo>
                  <a:cubicBezTo>
                    <a:pt x="893" y="160"/>
                    <a:pt x="921" y="188"/>
                    <a:pt x="950" y="245"/>
                  </a:cubicBezTo>
                  <a:cubicBezTo>
                    <a:pt x="950" y="245"/>
                    <a:pt x="950" y="216"/>
                    <a:pt x="935" y="202"/>
                  </a:cubicBezTo>
                  <a:cubicBezTo>
                    <a:pt x="921" y="160"/>
                    <a:pt x="893" y="131"/>
                    <a:pt x="865" y="103"/>
                  </a:cubicBezTo>
                  <a:cubicBezTo>
                    <a:pt x="770" y="32"/>
                    <a:pt x="655" y="1"/>
                    <a:pt x="545" y="1"/>
                  </a:cubicBezTo>
                  <a:close/>
                </a:path>
              </a:pathLst>
            </a:custGeom>
            <a:solidFill>
              <a:srgbClr val="000000">
                <a:alpha val="20784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12" name="Google Shape;72;p17"/>
            <p:cNvSpPr>
              <a:spLocks/>
            </p:cNvSpPr>
            <p:nvPr/>
          </p:nvSpPr>
          <p:spPr bwMode="auto">
            <a:xfrm>
              <a:off x="7230444" y="1569478"/>
              <a:ext cx="147849" cy="23312"/>
            </a:xfrm>
            <a:custGeom>
              <a:avLst/>
              <a:gdLst>
                <a:gd name="T0" fmla="*/ 147772 w 1928"/>
                <a:gd name="T1" fmla="*/ 15644 h 304"/>
                <a:gd name="T2" fmla="*/ 142634 w 1928"/>
                <a:gd name="T3" fmla="*/ 18174 h 304"/>
                <a:gd name="T4" fmla="*/ 142634 w 1928"/>
                <a:gd name="T5" fmla="*/ 18174 h 304"/>
                <a:gd name="T6" fmla="*/ 145625 w 1928"/>
                <a:gd name="T7" fmla="*/ 16717 h 304"/>
                <a:gd name="T8" fmla="*/ 147772 w 1928"/>
                <a:gd name="T9" fmla="*/ 15644 h 304"/>
                <a:gd name="T10" fmla="*/ 16181 w 1928"/>
                <a:gd name="T11" fmla="*/ 0 h 304"/>
                <a:gd name="T12" fmla="*/ 77 w 1928"/>
                <a:gd name="T13" fmla="*/ 383 h 304"/>
                <a:gd name="T14" fmla="*/ 63035 w 1928"/>
                <a:gd name="T15" fmla="*/ 4754 h 304"/>
                <a:gd name="T16" fmla="*/ 95626 w 1928"/>
                <a:gd name="T17" fmla="*/ 12346 h 304"/>
                <a:gd name="T18" fmla="*/ 122850 w 1928"/>
                <a:gd name="T19" fmla="*/ 22162 h 304"/>
                <a:gd name="T20" fmla="*/ 96777 w 1928"/>
                <a:gd name="T21" fmla="*/ 12346 h 304"/>
                <a:gd name="T22" fmla="*/ 63035 w 1928"/>
                <a:gd name="T23" fmla="*/ 3681 h 304"/>
                <a:gd name="T24" fmla="*/ 16181 w 1928"/>
                <a:gd name="T25" fmla="*/ 0 h 304"/>
                <a:gd name="T26" fmla="*/ 142634 w 1928"/>
                <a:gd name="T27" fmla="*/ 18174 h 304"/>
                <a:gd name="T28" fmla="*/ 141254 w 1928"/>
                <a:gd name="T29" fmla="*/ 18864 h 304"/>
                <a:gd name="T30" fmla="*/ 133662 w 1928"/>
                <a:gd name="T31" fmla="*/ 22162 h 304"/>
                <a:gd name="T32" fmla="*/ 128218 w 1928"/>
                <a:gd name="T33" fmla="*/ 22929 h 304"/>
                <a:gd name="T34" fmla="*/ 122850 w 1928"/>
                <a:gd name="T35" fmla="*/ 22162 h 304"/>
                <a:gd name="T36" fmla="*/ 122850 w 1928"/>
                <a:gd name="T37" fmla="*/ 22162 h 304"/>
                <a:gd name="T38" fmla="*/ 129675 w 1928"/>
                <a:gd name="T39" fmla="*/ 23235 h 304"/>
                <a:gd name="T40" fmla="*/ 141254 w 1928"/>
                <a:gd name="T41" fmla="*/ 19938 h 304"/>
                <a:gd name="T42" fmla="*/ 142634 w 1928"/>
                <a:gd name="T43" fmla="*/ 18174 h 304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928" h="304" extrusionOk="0">
                  <a:moveTo>
                    <a:pt x="1927" y="204"/>
                  </a:moveTo>
                  <a:cubicBezTo>
                    <a:pt x="1898" y="213"/>
                    <a:pt x="1876" y="223"/>
                    <a:pt x="1860" y="237"/>
                  </a:cubicBezTo>
                  <a:lnTo>
                    <a:pt x="1899" y="218"/>
                  </a:lnTo>
                  <a:lnTo>
                    <a:pt x="1927" y="204"/>
                  </a:lnTo>
                  <a:close/>
                  <a:moveTo>
                    <a:pt x="211" y="0"/>
                  </a:moveTo>
                  <a:cubicBezTo>
                    <a:pt x="142" y="0"/>
                    <a:pt x="72" y="2"/>
                    <a:pt x="1" y="5"/>
                  </a:cubicBezTo>
                  <a:cubicBezTo>
                    <a:pt x="270" y="5"/>
                    <a:pt x="553" y="19"/>
                    <a:pt x="822" y="62"/>
                  </a:cubicBezTo>
                  <a:cubicBezTo>
                    <a:pt x="964" y="76"/>
                    <a:pt x="1106" y="119"/>
                    <a:pt x="1247" y="161"/>
                  </a:cubicBezTo>
                  <a:cubicBezTo>
                    <a:pt x="1389" y="204"/>
                    <a:pt x="1502" y="260"/>
                    <a:pt x="1602" y="289"/>
                  </a:cubicBezTo>
                  <a:cubicBezTo>
                    <a:pt x="1502" y="260"/>
                    <a:pt x="1389" y="204"/>
                    <a:pt x="1262" y="161"/>
                  </a:cubicBezTo>
                  <a:cubicBezTo>
                    <a:pt x="1120" y="104"/>
                    <a:pt x="964" y="76"/>
                    <a:pt x="822" y="48"/>
                  </a:cubicBezTo>
                  <a:cubicBezTo>
                    <a:pt x="621" y="16"/>
                    <a:pt x="419" y="0"/>
                    <a:pt x="211" y="0"/>
                  </a:cubicBezTo>
                  <a:close/>
                  <a:moveTo>
                    <a:pt x="1860" y="237"/>
                  </a:moveTo>
                  <a:lnTo>
                    <a:pt x="1842" y="246"/>
                  </a:lnTo>
                  <a:cubicBezTo>
                    <a:pt x="1814" y="274"/>
                    <a:pt x="1786" y="289"/>
                    <a:pt x="1743" y="289"/>
                  </a:cubicBezTo>
                  <a:cubicBezTo>
                    <a:pt x="1722" y="296"/>
                    <a:pt x="1697" y="299"/>
                    <a:pt x="1672" y="299"/>
                  </a:cubicBezTo>
                  <a:cubicBezTo>
                    <a:pt x="1648" y="299"/>
                    <a:pt x="1623" y="296"/>
                    <a:pt x="1602" y="289"/>
                  </a:cubicBezTo>
                  <a:cubicBezTo>
                    <a:pt x="1632" y="299"/>
                    <a:pt x="1662" y="303"/>
                    <a:pt x="1691" y="303"/>
                  </a:cubicBezTo>
                  <a:cubicBezTo>
                    <a:pt x="1745" y="303"/>
                    <a:pt x="1797" y="288"/>
                    <a:pt x="1842" y="260"/>
                  </a:cubicBezTo>
                  <a:cubicBezTo>
                    <a:pt x="1847" y="251"/>
                    <a:pt x="1853" y="244"/>
                    <a:pt x="1860" y="237"/>
                  </a:cubicBezTo>
                  <a:close/>
                </a:path>
              </a:pathLst>
            </a:custGeom>
            <a:solidFill>
              <a:srgbClr val="000000">
                <a:alpha val="20784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13" name="Google Shape;73;p17"/>
            <p:cNvSpPr>
              <a:spLocks/>
            </p:cNvSpPr>
            <p:nvPr/>
          </p:nvSpPr>
          <p:spPr bwMode="auto">
            <a:xfrm>
              <a:off x="4741393" y="4062723"/>
              <a:ext cx="3879034" cy="4448"/>
            </a:xfrm>
            <a:custGeom>
              <a:avLst/>
              <a:gdLst>
                <a:gd name="T0" fmla="*/ 1938980 w 50584"/>
                <a:gd name="T1" fmla="*/ 77 h 58"/>
                <a:gd name="T2" fmla="*/ 0 w 50584"/>
                <a:gd name="T3" fmla="*/ 2224 h 58"/>
                <a:gd name="T4" fmla="*/ 1938980 w 50584"/>
                <a:gd name="T5" fmla="*/ 4371 h 58"/>
                <a:gd name="T6" fmla="*/ 3878957 w 50584"/>
                <a:gd name="T7" fmla="*/ 2224 h 58"/>
                <a:gd name="T8" fmla="*/ 1938980 w 50584"/>
                <a:gd name="T9" fmla="*/ 77 h 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0584" h="58" extrusionOk="0">
                  <a:moveTo>
                    <a:pt x="25285" y="1"/>
                  </a:moveTo>
                  <a:cubicBezTo>
                    <a:pt x="11318" y="1"/>
                    <a:pt x="0" y="15"/>
                    <a:pt x="0" y="29"/>
                  </a:cubicBezTo>
                  <a:cubicBezTo>
                    <a:pt x="0" y="43"/>
                    <a:pt x="11332" y="57"/>
                    <a:pt x="25285" y="57"/>
                  </a:cubicBezTo>
                  <a:cubicBezTo>
                    <a:pt x="39251" y="57"/>
                    <a:pt x="50583" y="43"/>
                    <a:pt x="50583" y="29"/>
                  </a:cubicBezTo>
                  <a:cubicBezTo>
                    <a:pt x="50583" y="15"/>
                    <a:pt x="39266" y="1"/>
                    <a:pt x="25285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14" name="Google Shape;74;p17"/>
            <p:cNvSpPr>
              <a:spLocks/>
            </p:cNvSpPr>
            <p:nvPr/>
          </p:nvSpPr>
          <p:spPr bwMode="auto">
            <a:xfrm>
              <a:off x="4771214" y="1036430"/>
              <a:ext cx="2347481" cy="2788497"/>
            </a:xfrm>
            <a:custGeom>
              <a:avLst/>
              <a:gdLst>
                <a:gd name="T0" fmla="*/ 1852096 w 30612"/>
                <a:gd name="T1" fmla="*/ 77 h 36363"/>
                <a:gd name="T2" fmla="*/ 138033 w 30612"/>
                <a:gd name="T3" fmla="*/ 102144 h 36363"/>
                <a:gd name="T4" fmla="*/ 77 w 30612"/>
                <a:gd name="T5" fmla="*/ 304209 h 36363"/>
                <a:gd name="T6" fmla="*/ 433424 w 30612"/>
                <a:gd name="T7" fmla="*/ 2788420 h 36363"/>
                <a:gd name="T8" fmla="*/ 2262667 w 30612"/>
                <a:gd name="T9" fmla="*/ 2500621 h 36363"/>
                <a:gd name="T10" fmla="*/ 2347404 w 30612"/>
                <a:gd name="T11" fmla="*/ 2296409 h 36363"/>
                <a:gd name="T12" fmla="*/ 1852096 w 30612"/>
                <a:gd name="T13" fmla="*/ 77 h 3636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0612" h="36363" extrusionOk="0">
                  <a:moveTo>
                    <a:pt x="24152" y="1"/>
                  </a:moveTo>
                  <a:lnTo>
                    <a:pt x="1800" y="1332"/>
                  </a:lnTo>
                  <a:lnTo>
                    <a:pt x="1" y="3967"/>
                  </a:lnTo>
                  <a:lnTo>
                    <a:pt x="5652" y="36362"/>
                  </a:lnTo>
                  <a:lnTo>
                    <a:pt x="29506" y="32609"/>
                  </a:lnTo>
                  <a:lnTo>
                    <a:pt x="30611" y="29946"/>
                  </a:lnTo>
                  <a:lnTo>
                    <a:pt x="24152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20" name="Google Shape;75;p17"/>
            <p:cNvSpPr/>
            <p:nvPr/>
          </p:nvSpPr>
          <p:spPr>
            <a:xfrm>
              <a:off x="4771562" y="1141642"/>
              <a:ext cx="563674" cy="2682661"/>
            </a:xfrm>
            <a:custGeom>
              <a:avLst/>
              <a:gdLst/>
              <a:ahLst/>
              <a:cxnLst/>
              <a:rect l="l" t="t" r="r" b="b"/>
              <a:pathLst>
                <a:path w="7353" h="34989" extrusionOk="0">
                  <a:moveTo>
                    <a:pt x="1700" y="1"/>
                  </a:moveTo>
                  <a:lnTo>
                    <a:pt x="1" y="2593"/>
                  </a:lnTo>
                  <a:lnTo>
                    <a:pt x="5652" y="34988"/>
                  </a:lnTo>
                  <a:lnTo>
                    <a:pt x="7352" y="32382"/>
                  </a:lnTo>
                  <a:lnTo>
                    <a:pt x="1700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defRPr/>
              </a:pPr>
              <a:endParaRPr/>
            </a:p>
          </p:txBody>
        </p:sp>
        <p:sp>
          <p:nvSpPr>
            <p:cNvPr id="21" name="Google Shape;76;p17"/>
            <p:cNvSpPr/>
            <p:nvPr/>
          </p:nvSpPr>
          <p:spPr>
            <a:xfrm>
              <a:off x="4901763" y="889250"/>
              <a:ext cx="2216591" cy="2735044"/>
            </a:xfrm>
            <a:custGeom>
              <a:avLst/>
              <a:gdLst/>
              <a:ahLst/>
              <a:cxnLst/>
              <a:rect l="l" t="t" r="r" b="b"/>
              <a:pathLst>
                <a:path w="28912" h="35669" extrusionOk="0">
                  <a:moveTo>
                    <a:pt x="23033" y="1"/>
                  </a:moveTo>
                  <a:lnTo>
                    <a:pt x="0" y="3287"/>
                  </a:lnTo>
                  <a:lnTo>
                    <a:pt x="5652" y="35668"/>
                  </a:lnTo>
                  <a:lnTo>
                    <a:pt x="28911" y="31858"/>
                  </a:lnTo>
                  <a:lnTo>
                    <a:pt x="2303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defRPr/>
              </a:pPr>
              <a:endParaRPr/>
            </a:p>
          </p:txBody>
        </p:sp>
        <p:sp>
          <p:nvSpPr>
            <p:cNvPr id="4117" name="Google Shape;77;p17"/>
            <p:cNvSpPr>
              <a:spLocks/>
            </p:cNvSpPr>
            <p:nvPr/>
          </p:nvSpPr>
          <p:spPr bwMode="auto">
            <a:xfrm>
              <a:off x="4901578" y="887662"/>
              <a:ext cx="2219264" cy="2740645"/>
            </a:xfrm>
            <a:custGeom>
              <a:avLst/>
              <a:gdLst>
                <a:gd name="T0" fmla="*/ 1766286 w 28940"/>
                <a:gd name="T1" fmla="*/ 0 h 35739"/>
                <a:gd name="T2" fmla="*/ 0 w 28940"/>
                <a:gd name="T3" fmla="*/ 254211 h 35739"/>
                <a:gd name="T4" fmla="*/ 1764369 w 28940"/>
                <a:gd name="T5" fmla="*/ 4754 h 35739"/>
                <a:gd name="T6" fmla="*/ 1764369 w 28940"/>
                <a:gd name="T7" fmla="*/ 4754 h 35739"/>
                <a:gd name="T8" fmla="*/ 2214356 w 28940"/>
                <a:gd name="T9" fmla="*/ 2443414 h 35739"/>
                <a:gd name="T10" fmla="*/ 2214356 w 28940"/>
                <a:gd name="T11" fmla="*/ 2443414 h 35739"/>
                <a:gd name="T12" fmla="*/ 2187746 w 28940"/>
                <a:gd name="T13" fmla="*/ 2447325 h 35739"/>
                <a:gd name="T14" fmla="*/ 435341 w 28940"/>
                <a:gd name="T15" fmla="*/ 2734894 h 35739"/>
                <a:gd name="T16" fmla="*/ 435341 w 28940"/>
                <a:gd name="T17" fmla="*/ 2734894 h 35739"/>
                <a:gd name="T18" fmla="*/ 0 w 28940"/>
                <a:gd name="T19" fmla="*/ 254211 h 35739"/>
                <a:gd name="T20" fmla="*/ 0 w 28940"/>
                <a:gd name="T21" fmla="*/ 254211 h 35739"/>
                <a:gd name="T22" fmla="*/ 431276 w 28940"/>
                <a:gd name="T23" fmla="*/ 2737348 h 35739"/>
                <a:gd name="T24" fmla="*/ 431276 w 28940"/>
                <a:gd name="T25" fmla="*/ 2740645 h 35739"/>
                <a:gd name="T26" fmla="*/ 433424 w 28940"/>
                <a:gd name="T27" fmla="*/ 2740645 h 35739"/>
                <a:gd name="T28" fmla="*/ 2187746 w 28940"/>
                <a:gd name="T29" fmla="*/ 2451696 h 35739"/>
                <a:gd name="T30" fmla="*/ 2217040 w 28940"/>
                <a:gd name="T31" fmla="*/ 2447325 h 35739"/>
                <a:gd name="T32" fmla="*/ 2219187 w 28940"/>
                <a:gd name="T33" fmla="*/ 2447325 h 35739"/>
                <a:gd name="T34" fmla="*/ 2219187 w 28940"/>
                <a:gd name="T35" fmla="*/ 2444104 h 35739"/>
                <a:gd name="T36" fmla="*/ 1768433 w 28940"/>
                <a:gd name="T37" fmla="*/ 2224 h 35739"/>
                <a:gd name="T38" fmla="*/ 1768433 w 28940"/>
                <a:gd name="T39" fmla="*/ 0 h 35739"/>
                <a:gd name="T40" fmla="*/ 1766286 w 28940"/>
                <a:gd name="T41" fmla="*/ 0 h 3573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28940" h="35739" extrusionOk="0">
                  <a:moveTo>
                    <a:pt x="23033" y="0"/>
                  </a:moveTo>
                  <a:lnTo>
                    <a:pt x="0" y="3315"/>
                  </a:lnTo>
                  <a:lnTo>
                    <a:pt x="23008" y="62"/>
                  </a:lnTo>
                  <a:cubicBezTo>
                    <a:pt x="24649" y="8945"/>
                    <a:pt x="26670" y="19959"/>
                    <a:pt x="28876" y="31863"/>
                  </a:cubicBezTo>
                  <a:lnTo>
                    <a:pt x="28529" y="31914"/>
                  </a:lnTo>
                  <a:lnTo>
                    <a:pt x="5677" y="35664"/>
                  </a:lnTo>
                  <a:cubicBezTo>
                    <a:pt x="2323" y="16557"/>
                    <a:pt x="44" y="3606"/>
                    <a:pt x="0" y="3315"/>
                  </a:cubicBezTo>
                  <a:cubicBezTo>
                    <a:pt x="44" y="3607"/>
                    <a:pt x="2296" y="16579"/>
                    <a:pt x="5624" y="35696"/>
                  </a:cubicBezTo>
                  <a:lnTo>
                    <a:pt x="5624" y="35739"/>
                  </a:lnTo>
                  <a:lnTo>
                    <a:pt x="5652" y="35739"/>
                  </a:lnTo>
                  <a:lnTo>
                    <a:pt x="28529" y="31971"/>
                  </a:lnTo>
                  <a:lnTo>
                    <a:pt x="28911" y="31914"/>
                  </a:lnTo>
                  <a:lnTo>
                    <a:pt x="28939" y="31914"/>
                  </a:lnTo>
                  <a:lnTo>
                    <a:pt x="28939" y="31872"/>
                  </a:lnTo>
                  <a:cubicBezTo>
                    <a:pt x="26744" y="19959"/>
                    <a:pt x="24704" y="8924"/>
                    <a:pt x="23061" y="29"/>
                  </a:cubicBezTo>
                  <a:lnTo>
                    <a:pt x="23061" y="0"/>
                  </a:lnTo>
                  <a:lnTo>
                    <a:pt x="23033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18" name="Google Shape;78;p17"/>
            <p:cNvSpPr>
              <a:spLocks/>
            </p:cNvSpPr>
            <p:nvPr/>
          </p:nvSpPr>
          <p:spPr bwMode="auto">
            <a:xfrm>
              <a:off x="5337146" y="1420698"/>
              <a:ext cx="1129800" cy="241634"/>
            </a:xfrm>
            <a:custGeom>
              <a:avLst/>
              <a:gdLst>
                <a:gd name="T0" fmla="*/ 1101120 w 14733"/>
                <a:gd name="T1" fmla="*/ 0 h 3151"/>
                <a:gd name="T2" fmla="*/ 1097132 w 14733"/>
                <a:gd name="T3" fmla="*/ 307 h 3151"/>
                <a:gd name="T4" fmla="*/ 21779 w 14733"/>
                <a:gd name="T5" fmla="*/ 169780 h 3151"/>
                <a:gd name="T6" fmla="*/ 2224 w 14733"/>
                <a:gd name="T7" fmla="*/ 198000 h 3151"/>
                <a:gd name="T8" fmla="*/ 5445 w 14733"/>
                <a:gd name="T9" fmla="*/ 220852 h 3151"/>
                <a:gd name="T10" fmla="*/ 30444 w 14733"/>
                <a:gd name="T11" fmla="*/ 241557 h 3151"/>
                <a:gd name="T12" fmla="*/ 32668 w 14733"/>
                <a:gd name="T13" fmla="*/ 241481 h 3151"/>
                <a:gd name="T14" fmla="*/ 1108021 w 14733"/>
                <a:gd name="T15" fmla="*/ 70933 h 3151"/>
                <a:gd name="T16" fmla="*/ 1128650 w 14733"/>
                <a:gd name="T17" fmla="*/ 43787 h 3151"/>
                <a:gd name="T18" fmla="*/ 1124279 w 14733"/>
                <a:gd name="T19" fmla="*/ 19861 h 3151"/>
                <a:gd name="T20" fmla="*/ 1101120 w 14733"/>
                <a:gd name="T21" fmla="*/ 0 h 315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4733" h="3151" extrusionOk="0">
                  <a:moveTo>
                    <a:pt x="14359" y="0"/>
                  </a:moveTo>
                  <a:cubicBezTo>
                    <a:pt x="14342" y="0"/>
                    <a:pt x="14325" y="1"/>
                    <a:pt x="14307" y="4"/>
                  </a:cubicBezTo>
                  <a:lnTo>
                    <a:pt x="284" y="2214"/>
                  </a:lnTo>
                  <a:cubicBezTo>
                    <a:pt x="114" y="2242"/>
                    <a:pt x="1" y="2412"/>
                    <a:pt x="29" y="2582"/>
                  </a:cubicBezTo>
                  <a:lnTo>
                    <a:pt x="71" y="2880"/>
                  </a:lnTo>
                  <a:cubicBezTo>
                    <a:pt x="98" y="3040"/>
                    <a:pt x="238" y="3150"/>
                    <a:pt x="397" y="3150"/>
                  </a:cubicBezTo>
                  <a:cubicBezTo>
                    <a:pt x="406" y="3150"/>
                    <a:pt x="416" y="3150"/>
                    <a:pt x="426" y="3149"/>
                  </a:cubicBezTo>
                  <a:lnTo>
                    <a:pt x="14449" y="925"/>
                  </a:lnTo>
                  <a:cubicBezTo>
                    <a:pt x="14619" y="897"/>
                    <a:pt x="14732" y="741"/>
                    <a:pt x="14718" y="571"/>
                  </a:cubicBezTo>
                  <a:lnTo>
                    <a:pt x="14661" y="259"/>
                  </a:lnTo>
                  <a:cubicBezTo>
                    <a:pt x="14636" y="107"/>
                    <a:pt x="14508" y="0"/>
                    <a:pt x="14359" y="0"/>
                  </a:cubicBezTo>
                  <a:close/>
                </a:path>
              </a:pathLst>
            </a:custGeom>
            <a:solidFill>
              <a:srgbClr val="000000">
                <a:alpha val="705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19" name="Google Shape;79;p17"/>
            <p:cNvSpPr>
              <a:spLocks/>
            </p:cNvSpPr>
            <p:nvPr/>
          </p:nvSpPr>
          <p:spPr bwMode="auto">
            <a:xfrm>
              <a:off x="5559839" y="1599910"/>
              <a:ext cx="737633" cy="178829"/>
            </a:xfrm>
            <a:custGeom>
              <a:avLst/>
              <a:gdLst>
                <a:gd name="T0" fmla="*/ 707956 w 9619"/>
                <a:gd name="T1" fmla="*/ 0 h 2332"/>
                <a:gd name="T2" fmla="*/ 703892 w 9619"/>
                <a:gd name="T3" fmla="*/ 383 h 2332"/>
                <a:gd name="T4" fmla="*/ 22852 w 9619"/>
                <a:gd name="T5" fmla="*/ 107896 h 2332"/>
                <a:gd name="T6" fmla="*/ 2224 w 9619"/>
                <a:gd name="T7" fmla="*/ 135042 h 2332"/>
                <a:gd name="T8" fmla="*/ 5445 w 9619"/>
                <a:gd name="T9" fmla="*/ 157817 h 2332"/>
                <a:gd name="T10" fmla="*/ 29677 w 9619"/>
                <a:gd name="T11" fmla="*/ 178829 h 2332"/>
                <a:gd name="T12" fmla="*/ 33741 w 9619"/>
                <a:gd name="T13" fmla="*/ 178522 h 2332"/>
                <a:gd name="T14" fmla="*/ 714781 w 9619"/>
                <a:gd name="T15" fmla="*/ 70933 h 2332"/>
                <a:gd name="T16" fmla="*/ 735409 w 9619"/>
                <a:gd name="T17" fmla="*/ 42713 h 2332"/>
                <a:gd name="T18" fmla="*/ 732188 w 9619"/>
                <a:gd name="T19" fmla="*/ 19938 h 2332"/>
                <a:gd name="T20" fmla="*/ 707956 w 9619"/>
                <a:gd name="T21" fmla="*/ 0 h 233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9619" h="2332" extrusionOk="0">
                  <a:moveTo>
                    <a:pt x="9232" y="0"/>
                  </a:moveTo>
                  <a:cubicBezTo>
                    <a:pt x="9214" y="0"/>
                    <a:pt x="9197" y="2"/>
                    <a:pt x="9179" y="5"/>
                  </a:cubicBezTo>
                  <a:lnTo>
                    <a:pt x="298" y="1407"/>
                  </a:lnTo>
                  <a:cubicBezTo>
                    <a:pt x="114" y="1435"/>
                    <a:pt x="0" y="1591"/>
                    <a:pt x="29" y="1761"/>
                  </a:cubicBezTo>
                  <a:lnTo>
                    <a:pt x="71" y="2058"/>
                  </a:lnTo>
                  <a:cubicBezTo>
                    <a:pt x="97" y="2224"/>
                    <a:pt x="236" y="2332"/>
                    <a:pt x="387" y="2332"/>
                  </a:cubicBezTo>
                  <a:cubicBezTo>
                    <a:pt x="405" y="2332"/>
                    <a:pt x="422" y="2331"/>
                    <a:pt x="440" y="2328"/>
                  </a:cubicBezTo>
                  <a:lnTo>
                    <a:pt x="9321" y="925"/>
                  </a:lnTo>
                  <a:cubicBezTo>
                    <a:pt x="9505" y="897"/>
                    <a:pt x="9618" y="727"/>
                    <a:pt x="9590" y="557"/>
                  </a:cubicBezTo>
                  <a:lnTo>
                    <a:pt x="9548" y="260"/>
                  </a:lnTo>
                  <a:cubicBezTo>
                    <a:pt x="9522" y="107"/>
                    <a:pt x="9383" y="0"/>
                    <a:pt x="9232" y="0"/>
                  </a:cubicBezTo>
                  <a:close/>
                </a:path>
              </a:pathLst>
            </a:custGeom>
            <a:solidFill>
              <a:srgbClr val="000000">
                <a:alpha val="705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20" name="Google Shape;80;p17"/>
            <p:cNvSpPr>
              <a:spLocks/>
            </p:cNvSpPr>
            <p:nvPr/>
          </p:nvSpPr>
          <p:spPr bwMode="auto">
            <a:xfrm>
              <a:off x="5158481" y="3379385"/>
              <a:ext cx="737633" cy="179750"/>
            </a:xfrm>
            <a:custGeom>
              <a:avLst/>
              <a:gdLst>
                <a:gd name="T0" fmla="*/ 706115 w 9619"/>
                <a:gd name="T1" fmla="*/ 77 h 2344"/>
                <a:gd name="T2" fmla="*/ 703968 w 9619"/>
                <a:gd name="T3" fmla="*/ 153 h 2344"/>
                <a:gd name="T4" fmla="*/ 22852 w 9619"/>
                <a:gd name="T5" fmla="*/ 108740 h 2344"/>
                <a:gd name="T6" fmla="*/ 2224 w 9619"/>
                <a:gd name="T7" fmla="*/ 135886 h 2344"/>
                <a:gd name="T8" fmla="*/ 5521 w 9619"/>
                <a:gd name="T9" fmla="*/ 158738 h 2344"/>
                <a:gd name="T10" fmla="*/ 29754 w 9619"/>
                <a:gd name="T11" fmla="*/ 179673 h 2344"/>
                <a:gd name="T12" fmla="*/ 33741 w 9619"/>
                <a:gd name="T13" fmla="*/ 179367 h 2344"/>
                <a:gd name="T14" fmla="*/ 715854 w 9619"/>
                <a:gd name="T15" fmla="*/ 71854 h 2344"/>
                <a:gd name="T16" fmla="*/ 735409 w 9619"/>
                <a:gd name="T17" fmla="*/ 43557 h 2344"/>
                <a:gd name="T18" fmla="*/ 732188 w 9619"/>
                <a:gd name="T19" fmla="*/ 20782 h 2344"/>
                <a:gd name="T20" fmla="*/ 706115 w 9619"/>
                <a:gd name="T21" fmla="*/ 77 h 234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9619" h="2344" extrusionOk="0">
                  <a:moveTo>
                    <a:pt x="9208" y="1"/>
                  </a:moveTo>
                  <a:cubicBezTo>
                    <a:pt x="9199" y="1"/>
                    <a:pt x="9189" y="1"/>
                    <a:pt x="9180" y="2"/>
                  </a:cubicBezTo>
                  <a:lnTo>
                    <a:pt x="298" y="1418"/>
                  </a:lnTo>
                  <a:cubicBezTo>
                    <a:pt x="114" y="1447"/>
                    <a:pt x="1" y="1602"/>
                    <a:pt x="29" y="1772"/>
                  </a:cubicBezTo>
                  <a:lnTo>
                    <a:pt x="72" y="2070"/>
                  </a:lnTo>
                  <a:cubicBezTo>
                    <a:pt x="97" y="2235"/>
                    <a:pt x="236" y="2343"/>
                    <a:pt x="388" y="2343"/>
                  </a:cubicBezTo>
                  <a:cubicBezTo>
                    <a:pt x="405" y="2343"/>
                    <a:pt x="422" y="2342"/>
                    <a:pt x="440" y="2339"/>
                  </a:cubicBezTo>
                  <a:lnTo>
                    <a:pt x="9335" y="937"/>
                  </a:lnTo>
                  <a:cubicBezTo>
                    <a:pt x="9505" y="908"/>
                    <a:pt x="9619" y="738"/>
                    <a:pt x="9590" y="568"/>
                  </a:cubicBezTo>
                  <a:lnTo>
                    <a:pt x="9548" y="271"/>
                  </a:lnTo>
                  <a:cubicBezTo>
                    <a:pt x="9521" y="111"/>
                    <a:pt x="9368" y="1"/>
                    <a:pt x="9208" y="1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21" name="Google Shape;81;p17"/>
            <p:cNvSpPr>
              <a:spLocks/>
            </p:cNvSpPr>
            <p:nvPr/>
          </p:nvSpPr>
          <p:spPr bwMode="auto">
            <a:xfrm>
              <a:off x="4875505" y="1337341"/>
              <a:ext cx="2150861" cy="2347481"/>
            </a:xfrm>
            <a:custGeom>
              <a:avLst/>
              <a:gdLst>
                <a:gd name="T0" fmla="*/ 0 w 28048"/>
                <a:gd name="T1" fmla="*/ 77 h 30612"/>
                <a:gd name="T2" fmla="*/ 1150 w 28048"/>
                <a:gd name="T3" fmla="*/ 10889 h 30612"/>
                <a:gd name="T4" fmla="*/ 6518 w 28048"/>
                <a:gd name="T5" fmla="*/ 41333 h 30612"/>
                <a:gd name="T6" fmla="*/ 27223 w 28048"/>
                <a:gd name="T7" fmla="*/ 160808 h 30612"/>
                <a:gd name="T8" fmla="*/ 103218 w 28048"/>
                <a:gd name="T9" fmla="*/ 597453 h 30612"/>
                <a:gd name="T10" fmla="*/ 357429 w 28048"/>
                <a:gd name="T11" fmla="*/ 2038901 h 30612"/>
                <a:gd name="T12" fmla="*/ 411722 w 28048"/>
                <a:gd name="T13" fmla="*/ 2345257 h 30612"/>
                <a:gd name="T14" fmla="*/ 411722 w 28048"/>
                <a:gd name="T15" fmla="*/ 2347404 h 30612"/>
                <a:gd name="T16" fmla="*/ 413869 w 28048"/>
                <a:gd name="T17" fmla="*/ 2347404 h 30612"/>
                <a:gd name="T18" fmla="*/ 1651105 w 28048"/>
                <a:gd name="T19" fmla="*/ 2146490 h 30612"/>
                <a:gd name="T20" fmla="*/ 2018273 w 28048"/>
                <a:gd name="T21" fmla="*/ 2086752 h 30612"/>
                <a:gd name="T22" fmla="*/ 2117120 w 28048"/>
                <a:gd name="T23" fmla="*/ 2070418 h 30612"/>
                <a:gd name="T24" fmla="*/ 2142119 w 28048"/>
                <a:gd name="T25" fmla="*/ 2066047 h 30612"/>
                <a:gd name="T26" fmla="*/ 2150784 w 28048"/>
                <a:gd name="T27" fmla="*/ 2063900 h 30612"/>
                <a:gd name="T28" fmla="*/ 2150784 w 28048"/>
                <a:gd name="T29" fmla="*/ 2063900 h 30612"/>
                <a:gd name="T30" fmla="*/ 2142119 w 28048"/>
                <a:gd name="T31" fmla="*/ 2064973 h 30612"/>
                <a:gd name="T32" fmla="*/ 2117120 w 28048"/>
                <a:gd name="T33" fmla="*/ 2069345 h 30612"/>
                <a:gd name="T34" fmla="*/ 2018273 w 28048"/>
                <a:gd name="T35" fmla="*/ 2084528 h 30612"/>
                <a:gd name="T36" fmla="*/ 1651105 w 28048"/>
                <a:gd name="T37" fmla="*/ 2143192 h 30612"/>
                <a:gd name="T38" fmla="*/ 416706 w 28048"/>
                <a:gd name="T39" fmla="*/ 2341500 h 30612"/>
                <a:gd name="T40" fmla="*/ 416706 w 28048"/>
                <a:gd name="T41" fmla="*/ 2341500 h 30612"/>
                <a:gd name="T42" fmla="*/ 362873 w 28048"/>
                <a:gd name="T43" fmla="*/ 2038901 h 30612"/>
                <a:gd name="T44" fmla="*/ 107589 w 28048"/>
                <a:gd name="T45" fmla="*/ 596379 h 30612"/>
                <a:gd name="T46" fmla="*/ 29370 w 28048"/>
                <a:gd name="T47" fmla="*/ 159735 h 30612"/>
                <a:gd name="T48" fmla="*/ 7669 w 28048"/>
                <a:gd name="T49" fmla="*/ 41333 h 30612"/>
                <a:gd name="T50" fmla="*/ 2224 w 28048"/>
                <a:gd name="T51" fmla="*/ 10889 h 30612"/>
                <a:gd name="T52" fmla="*/ 0 w 28048"/>
                <a:gd name="T53" fmla="*/ 77 h 3061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28048" h="30612" extrusionOk="0">
                  <a:moveTo>
                    <a:pt x="0" y="1"/>
                  </a:moveTo>
                  <a:cubicBezTo>
                    <a:pt x="0" y="1"/>
                    <a:pt x="0" y="43"/>
                    <a:pt x="15" y="142"/>
                  </a:cubicBezTo>
                  <a:lnTo>
                    <a:pt x="85" y="539"/>
                  </a:lnTo>
                  <a:cubicBezTo>
                    <a:pt x="156" y="907"/>
                    <a:pt x="241" y="1417"/>
                    <a:pt x="355" y="2097"/>
                  </a:cubicBezTo>
                  <a:lnTo>
                    <a:pt x="1346" y="7791"/>
                  </a:lnTo>
                  <a:cubicBezTo>
                    <a:pt x="2196" y="12607"/>
                    <a:pt x="3372" y="19251"/>
                    <a:pt x="4661" y="26588"/>
                  </a:cubicBezTo>
                  <a:cubicBezTo>
                    <a:pt x="4902" y="27962"/>
                    <a:pt x="5142" y="29294"/>
                    <a:pt x="5369" y="30583"/>
                  </a:cubicBezTo>
                  <a:lnTo>
                    <a:pt x="5369" y="30611"/>
                  </a:lnTo>
                  <a:lnTo>
                    <a:pt x="5397" y="30611"/>
                  </a:lnTo>
                  <a:lnTo>
                    <a:pt x="21531" y="27991"/>
                  </a:lnTo>
                  <a:lnTo>
                    <a:pt x="26319" y="27212"/>
                  </a:lnTo>
                  <a:lnTo>
                    <a:pt x="27608" y="26999"/>
                  </a:lnTo>
                  <a:lnTo>
                    <a:pt x="27934" y="26942"/>
                  </a:lnTo>
                  <a:lnTo>
                    <a:pt x="28047" y="26914"/>
                  </a:lnTo>
                  <a:cubicBezTo>
                    <a:pt x="28047" y="26914"/>
                    <a:pt x="28019" y="26914"/>
                    <a:pt x="27934" y="26928"/>
                  </a:cubicBezTo>
                  <a:lnTo>
                    <a:pt x="27608" y="26985"/>
                  </a:lnTo>
                  <a:lnTo>
                    <a:pt x="26319" y="27183"/>
                  </a:lnTo>
                  <a:lnTo>
                    <a:pt x="21531" y="27948"/>
                  </a:lnTo>
                  <a:lnTo>
                    <a:pt x="5434" y="30534"/>
                  </a:lnTo>
                  <a:cubicBezTo>
                    <a:pt x="5209" y="29270"/>
                    <a:pt x="4970" y="27936"/>
                    <a:pt x="4732" y="26588"/>
                  </a:cubicBezTo>
                  <a:cubicBezTo>
                    <a:pt x="3428" y="19251"/>
                    <a:pt x="2253" y="12593"/>
                    <a:pt x="1403" y="7777"/>
                  </a:cubicBezTo>
                  <a:cubicBezTo>
                    <a:pt x="964" y="5383"/>
                    <a:pt x="624" y="3443"/>
                    <a:pt x="383" y="2083"/>
                  </a:cubicBezTo>
                  <a:cubicBezTo>
                    <a:pt x="255" y="1417"/>
                    <a:pt x="170" y="893"/>
                    <a:pt x="100" y="539"/>
                  </a:cubicBezTo>
                  <a:cubicBezTo>
                    <a:pt x="71" y="369"/>
                    <a:pt x="43" y="227"/>
                    <a:pt x="29" y="142"/>
                  </a:cubicBezTo>
                  <a:cubicBezTo>
                    <a:pt x="15" y="43"/>
                    <a:pt x="0" y="1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22" name="Google Shape;82;p17"/>
            <p:cNvSpPr>
              <a:spLocks/>
            </p:cNvSpPr>
            <p:nvPr/>
          </p:nvSpPr>
          <p:spPr bwMode="auto">
            <a:xfrm>
              <a:off x="4810323" y="1388413"/>
              <a:ext cx="2080234" cy="2381069"/>
            </a:xfrm>
            <a:custGeom>
              <a:avLst/>
              <a:gdLst>
                <a:gd name="T0" fmla="*/ 77 w 27127"/>
                <a:gd name="T1" fmla="*/ 0 h 31050"/>
                <a:gd name="T2" fmla="*/ 2224 w 27127"/>
                <a:gd name="T3" fmla="*/ 10889 h 31050"/>
                <a:gd name="T4" fmla="*/ 77 w 27127"/>
                <a:gd name="T5" fmla="*/ 0 h 31050"/>
                <a:gd name="T6" fmla="*/ 2224 w 27127"/>
                <a:gd name="T7" fmla="*/ 10889 h 31050"/>
                <a:gd name="T8" fmla="*/ 6595 w 27127"/>
                <a:gd name="T9" fmla="*/ 41333 h 31050"/>
                <a:gd name="T10" fmla="*/ 28297 w 27127"/>
                <a:gd name="T11" fmla="*/ 158585 h 31050"/>
                <a:gd name="T12" fmla="*/ 105442 w 27127"/>
                <a:gd name="T13" fmla="*/ 588787 h 31050"/>
                <a:gd name="T14" fmla="*/ 362873 w 27127"/>
                <a:gd name="T15" fmla="*/ 2010680 h 31050"/>
                <a:gd name="T16" fmla="*/ 430203 w 27127"/>
                <a:gd name="T17" fmla="*/ 2378922 h 31050"/>
                <a:gd name="T18" fmla="*/ 430203 w 27127"/>
                <a:gd name="T19" fmla="*/ 2381069 h 31050"/>
                <a:gd name="T20" fmla="*/ 432350 w 27127"/>
                <a:gd name="T21" fmla="*/ 2381069 h 31050"/>
                <a:gd name="T22" fmla="*/ 1608775 w 27127"/>
                <a:gd name="T23" fmla="*/ 2185522 h 31050"/>
                <a:gd name="T24" fmla="*/ 1955314 w 27127"/>
                <a:gd name="T25" fmla="*/ 2128009 h 31050"/>
                <a:gd name="T26" fmla="*/ 2047643 w 27127"/>
                <a:gd name="T27" fmla="*/ 2112748 h 31050"/>
                <a:gd name="T28" fmla="*/ 2071492 w 27127"/>
                <a:gd name="T29" fmla="*/ 2108454 h 31050"/>
                <a:gd name="T30" fmla="*/ 2080157 w 27127"/>
                <a:gd name="T31" fmla="*/ 2106230 h 31050"/>
                <a:gd name="T32" fmla="*/ 2080157 w 27127"/>
                <a:gd name="T33" fmla="*/ 2106230 h 31050"/>
                <a:gd name="T34" fmla="*/ 2072565 w 27127"/>
                <a:gd name="T35" fmla="*/ 2107304 h 31050"/>
                <a:gd name="T36" fmla="*/ 2048716 w 27127"/>
                <a:gd name="T37" fmla="*/ 2111675 h 31050"/>
                <a:gd name="T38" fmla="*/ 1955314 w 27127"/>
                <a:gd name="T39" fmla="*/ 2126858 h 31050"/>
                <a:gd name="T40" fmla="*/ 1608775 w 27127"/>
                <a:gd name="T41" fmla="*/ 2182302 h 31050"/>
                <a:gd name="T42" fmla="*/ 435111 w 27127"/>
                <a:gd name="T43" fmla="*/ 2375164 h 31050"/>
                <a:gd name="T44" fmla="*/ 435111 w 27127"/>
                <a:gd name="T45" fmla="*/ 2375164 h 31050"/>
                <a:gd name="T46" fmla="*/ 368241 w 27127"/>
                <a:gd name="T47" fmla="*/ 2010680 h 31050"/>
                <a:gd name="T48" fmla="*/ 109736 w 27127"/>
                <a:gd name="T49" fmla="*/ 588787 h 31050"/>
                <a:gd name="T50" fmla="*/ 30444 w 27127"/>
                <a:gd name="T51" fmla="*/ 157511 h 31050"/>
                <a:gd name="T52" fmla="*/ 7669 w 27127"/>
                <a:gd name="T53" fmla="*/ 41333 h 31050"/>
                <a:gd name="T54" fmla="*/ 2224 w 27127"/>
                <a:gd name="T55" fmla="*/ 10889 h 31050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27127" h="31050" extrusionOk="0">
                  <a:moveTo>
                    <a:pt x="1" y="0"/>
                  </a:moveTo>
                  <a:lnTo>
                    <a:pt x="29" y="142"/>
                  </a:lnTo>
                  <a:cubicBezTo>
                    <a:pt x="15" y="43"/>
                    <a:pt x="1" y="0"/>
                    <a:pt x="1" y="0"/>
                  </a:cubicBezTo>
                  <a:close/>
                  <a:moveTo>
                    <a:pt x="29" y="142"/>
                  </a:moveTo>
                  <a:lnTo>
                    <a:pt x="86" y="539"/>
                  </a:lnTo>
                  <a:cubicBezTo>
                    <a:pt x="156" y="893"/>
                    <a:pt x="241" y="1403"/>
                    <a:pt x="369" y="2068"/>
                  </a:cubicBezTo>
                  <a:lnTo>
                    <a:pt x="1375" y="7678"/>
                  </a:lnTo>
                  <a:cubicBezTo>
                    <a:pt x="2239" y="12437"/>
                    <a:pt x="3428" y="18981"/>
                    <a:pt x="4732" y="26220"/>
                  </a:cubicBezTo>
                  <a:lnTo>
                    <a:pt x="5610" y="31022"/>
                  </a:lnTo>
                  <a:lnTo>
                    <a:pt x="5610" y="31050"/>
                  </a:lnTo>
                  <a:lnTo>
                    <a:pt x="5638" y="31050"/>
                  </a:lnTo>
                  <a:lnTo>
                    <a:pt x="20979" y="28500"/>
                  </a:lnTo>
                  <a:lnTo>
                    <a:pt x="25498" y="27750"/>
                  </a:lnTo>
                  <a:lnTo>
                    <a:pt x="26702" y="27551"/>
                  </a:lnTo>
                  <a:lnTo>
                    <a:pt x="27013" y="27495"/>
                  </a:lnTo>
                  <a:cubicBezTo>
                    <a:pt x="27084" y="27480"/>
                    <a:pt x="27126" y="27466"/>
                    <a:pt x="27126" y="27466"/>
                  </a:cubicBezTo>
                  <a:lnTo>
                    <a:pt x="27027" y="27480"/>
                  </a:lnTo>
                  <a:lnTo>
                    <a:pt x="26716" y="27537"/>
                  </a:lnTo>
                  <a:lnTo>
                    <a:pt x="25498" y="27735"/>
                  </a:lnTo>
                  <a:lnTo>
                    <a:pt x="20979" y="28458"/>
                  </a:lnTo>
                  <a:lnTo>
                    <a:pt x="5674" y="30973"/>
                  </a:lnTo>
                  <a:cubicBezTo>
                    <a:pt x="5393" y="29440"/>
                    <a:pt x="5098" y="27837"/>
                    <a:pt x="4802" y="26220"/>
                  </a:cubicBezTo>
                  <a:cubicBezTo>
                    <a:pt x="3485" y="18967"/>
                    <a:pt x="2295" y="12423"/>
                    <a:pt x="1431" y="7678"/>
                  </a:cubicBezTo>
                  <a:cubicBezTo>
                    <a:pt x="992" y="5298"/>
                    <a:pt x="638" y="3386"/>
                    <a:pt x="397" y="2054"/>
                  </a:cubicBezTo>
                  <a:cubicBezTo>
                    <a:pt x="270" y="1403"/>
                    <a:pt x="171" y="893"/>
                    <a:pt x="100" y="539"/>
                  </a:cubicBezTo>
                  <a:lnTo>
                    <a:pt x="29" y="14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23" name="Google Shape;83;p17"/>
            <p:cNvSpPr>
              <a:spLocks/>
            </p:cNvSpPr>
            <p:nvPr/>
          </p:nvSpPr>
          <p:spPr bwMode="auto">
            <a:xfrm>
              <a:off x="4899400" y="2194384"/>
              <a:ext cx="156514" cy="661638"/>
            </a:xfrm>
            <a:custGeom>
              <a:avLst/>
              <a:gdLst>
                <a:gd name="T0" fmla="*/ 40260 w 2041"/>
                <a:gd name="T1" fmla="*/ 77 h 8628"/>
                <a:gd name="T2" fmla="*/ 77 w 2041"/>
                <a:gd name="T3" fmla="*/ 56517 h 8628"/>
                <a:gd name="T4" fmla="*/ 97850 w 2041"/>
                <a:gd name="T5" fmla="*/ 642007 h 8628"/>
                <a:gd name="T6" fmla="*/ 156514 w 2041"/>
                <a:gd name="T7" fmla="*/ 661561 h 8628"/>
                <a:gd name="T8" fmla="*/ 156514 w 2041"/>
                <a:gd name="T9" fmla="*/ 661561 h 8628"/>
                <a:gd name="T10" fmla="*/ 40260 w 2041"/>
                <a:gd name="T11" fmla="*/ 77 h 862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041" h="8628" extrusionOk="0">
                  <a:moveTo>
                    <a:pt x="525" y="1"/>
                  </a:moveTo>
                  <a:lnTo>
                    <a:pt x="1" y="737"/>
                  </a:lnTo>
                  <a:lnTo>
                    <a:pt x="1276" y="8372"/>
                  </a:lnTo>
                  <a:lnTo>
                    <a:pt x="2041" y="8627"/>
                  </a:lnTo>
                  <a:lnTo>
                    <a:pt x="525" y="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24" name="Google Shape;84;p17"/>
            <p:cNvSpPr>
              <a:spLocks/>
            </p:cNvSpPr>
            <p:nvPr/>
          </p:nvSpPr>
          <p:spPr bwMode="auto">
            <a:xfrm>
              <a:off x="4943908" y="2144448"/>
              <a:ext cx="394391" cy="710487"/>
            </a:xfrm>
            <a:custGeom>
              <a:avLst/>
              <a:gdLst>
                <a:gd name="T0" fmla="*/ 279210 w 5143"/>
                <a:gd name="T1" fmla="*/ 0 h 9265"/>
                <a:gd name="T2" fmla="*/ 77 w 5143"/>
                <a:gd name="T3" fmla="*/ 48925 h 9265"/>
                <a:gd name="T4" fmla="*/ 116331 w 5143"/>
                <a:gd name="T5" fmla="*/ 710410 h 9265"/>
                <a:gd name="T6" fmla="*/ 394391 w 5143"/>
                <a:gd name="T7" fmla="*/ 661562 h 9265"/>
                <a:gd name="T8" fmla="*/ 279210 w 5143"/>
                <a:gd name="T9" fmla="*/ 0 h 926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143" h="9265" extrusionOk="0">
                  <a:moveTo>
                    <a:pt x="3641" y="0"/>
                  </a:moveTo>
                  <a:lnTo>
                    <a:pt x="1" y="638"/>
                  </a:lnTo>
                  <a:lnTo>
                    <a:pt x="1517" y="9264"/>
                  </a:lnTo>
                  <a:lnTo>
                    <a:pt x="5143" y="8627"/>
                  </a:lnTo>
                  <a:lnTo>
                    <a:pt x="3641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25" name="Google Shape;85;p17"/>
            <p:cNvSpPr>
              <a:spLocks/>
            </p:cNvSpPr>
            <p:nvPr/>
          </p:nvSpPr>
          <p:spPr bwMode="auto">
            <a:xfrm>
              <a:off x="5195970" y="2119066"/>
              <a:ext cx="177142" cy="712020"/>
            </a:xfrm>
            <a:custGeom>
              <a:avLst/>
              <a:gdLst>
                <a:gd name="T0" fmla="*/ 39263 w 2310"/>
                <a:gd name="T1" fmla="*/ 77 h 9285"/>
                <a:gd name="T2" fmla="*/ 35889 w 2310"/>
                <a:gd name="T3" fmla="*/ 383 h 9285"/>
                <a:gd name="T4" fmla="*/ 17407 w 2310"/>
                <a:gd name="T5" fmla="*/ 3681 h 9285"/>
                <a:gd name="T6" fmla="*/ 2147 w 2310"/>
                <a:gd name="T7" fmla="*/ 25383 h 9285"/>
                <a:gd name="T8" fmla="*/ 119475 w 2310"/>
                <a:gd name="T9" fmla="*/ 695609 h 9285"/>
                <a:gd name="T10" fmla="*/ 138876 w 2310"/>
                <a:gd name="T11" fmla="*/ 712020 h 9285"/>
                <a:gd name="T12" fmla="*/ 141253 w 2310"/>
                <a:gd name="T13" fmla="*/ 711867 h 9285"/>
                <a:gd name="T14" fmla="*/ 159658 w 2310"/>
                <a:gd name="T15" fmla="*/ 708646 h 9285"/>
                <a:gd name="T16" fmla="*/ 174918 w 2310"/>
                <a:gd name="T17" fmla="*/ 685870 h 9285"/>
                <a:gd name="T18" fmla="*/ 57590 w 2310"/>
                <a:gd name="T19" fmla="*/ 15644 h 9285"/>
                <a:gd name="T20" fmla="*/ 39263 w 2310"/>
                <a:gd name="T21" fmla="*/ 77 h 928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310" h="9285" extrusionOk="0">
                  <a:moveTo>
                    <a:pt x="512" y="1"/>
                  </a:moveTo>
                  <a:cubicBezTo>
                    <a:pt x="497" y="1"/>
                    <a:pt x="482" y="2"/>
                    <a:pt x="468" y="5"/>
                  </a:cubicBezTo>
                  <a:lnTo>
                    <a:pt x="227" y="48"/>
                  </a:lnTo>
                  <a:cubicBezTo>
                    <a:pt x="99" y="76"/>
                    <a:pt x="0" y="204"/>
                    <a:pt x="28" y="331"/>
                  </a:cubicBezTo>
                  <a:lnTo>
                    <a:pt x="1558" y="9071"/>
                  </a:lnTo>
                  <a:cubicBezTo>
                    <a:pt x="1571" y="9202"/>
                    <a:pt x="1682" y="9285"/>
                    <a:pt x="1811" y="9285"/>
                  </a:cubicBezTo>
                  <a:cubicBezTo>
                    <a:pt x="1821" y="9285"/>
                    <a:pt x="1831" y="9284"/>
                    <a:pt x="1842" y="9283"/>
                  </a:cubicBezTo>
                  <a:lnTo>
                    <a:pt x="2082" y="9241"/>
                  </a:lnTo>
                  <a:cubicBezTo>
                    <a:pt x="2210" y="9213"/>
                    <a:pt x="2309" y="9085"/>
                    <a:pt x="2281" y="8944"/>
                  </a:cubicBezTo>
                  <a:lnTo>
                    <a:pt x="751" y="204"/>
                  </a:lnTo>
                  <a:cubicBezTo>
                    <a:pt x="738" y="91"/>
                    <a:pt x="626" y="1"/>
                    <a:pt x="51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26" name="Google Shape;86;p17"/>
            <p:cNvSpPr>
              <a:spLocks/>
            </p:cNvSpPr>
            <p:nvPr/>
          </p:nvSpPr>
          <p:spPr bwMode="auto">
            <a:xfrm>
              <a:off x="4761475" y="2357325"/>
              <a:ext cx="463868" cy="318319"/>
            </a:xfrm>
            <a:custGeom>
              <a:avLst/>
              <a:gdLst>
                <a:gd name="T0" fmla="*/ 400833 w 6049"/>
                <a:gd name="T1" fmla="*/ 4371 h 4151"/>
                <a:gd name="T2" fmla="*/ 220546 w 6049"/>
                <a:gd name="T3" fmla="*/ 107589 h 4151"/>
                <a:gd name="T4" fmla="*/ 118402 w 6049"/>
                <a:gd name="T5" fmla="*/ 71700 h 4151"/>
                <a:gd name="T6" fmla="*/ 10889 w 6049"/>
                <a:gd name="T7" fmla="*/ 206436 h 4151"/>
                <a:gd name="T8" fmla="*/ 155364 w 6049"/>
                <a:gd name="T9" fmla="*/ 301985 h 4151"/>
                <a:gd name="T10" fmla="*/ 243322 w 6049"/>
                <a:gd name="T11" fmla="*/ 232509 h 4151"/>
                <a:gd name="T12" fmla="*/ 446460 w 6049"/>
                <a:gd name="T13" fmla="*/ 265100 h 4151"/>
                <a:gd name="T14" fmla="*/ 461644 w 6049"/>
                <a:gd name="T15" fmla="*/ 248766 h 4151"/>
                <a:gd name="T16" fmla="*/ 421461 w 6049"/>
                <a:gd name="T17" fmla="*/ 13113 h 4151"/>
                <a:gd name="T18" fmla="*/ 400833 w 6049"/>
                <a:gd name="T19" fmla="*/ 4371 h 415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049" h="4151" fill="none" extrusionOk="0">
                  <a:moveTo>
                    <a:pt x="5227" y="57"/>
                  </a:moveTo>
                  <a:lnTo>
                    <a:pt x="2876" y="1403"/>
                  </a:lnTo>
                  <a:cubicBezTo>
                    <a:pt x="2536" y="1035"/>
                    <a:pt x="2040" y="850"/>
                    <a:pt x="1544" y="935"/>
                  </a:cubicBezTo>
                  <a:cubicBezTo>
                    <a:pt x="638" y="992"/>
                    <a:pt x="0" y="1814"/>
                    <a:pt x="142" y="2692"/>
                  </a:cubicBezTo>
                  <a:cubicBezTo>
                    <a:pt x="283" y="3584"/>
                    <a:pt x="1148" y="4151"/>
                    <a:pt x="2026" y="3938"/>
                  </a:cubicBezTo>
                  <a:cubicBezTo>
                    <a:pt x="2536" y="3853"/>
                    <a:pt x="2961" y="3499"/>
                    <a:pt x="3173" y="3032"/>
                  </a:cubicBezTo>
                  <a:lnTo>
                    <a:pt x="5822" y="3457"/>
                  </a:lnTo>
                  <a:cubicBezTo>
                    <a:pt x="5949" y="3471"/>
                    <a:pt x="6049" y="3358"/>
                    <a:pt x="6020" y="3244"/>
                  </a:cubicBezTo>
                  <a:lnTo>
                    <a:pt x="5496" y="171"/>
                  </a:lnTo>
                  <a:cubicBezTo>
                    <a:pt x="5468" y="57"/>
                    <a:pt x="5340" y="1"/>
                    <a:pt x="5227" y="57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bg1"/>
              </a:solidFill>
              <a:prstDash val="solid"/>
              <a:miter lim="14165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27" name="Google Shape;87;p17"/>
            <p:cNvSpPr>
              <a:spLocks/>
            </p:cNvSpPr>
            <p:nvPr/>
          </p:nvSpPr>
          <p:spPr bwMode="auto">
            <a:xfrm>
              <a:off x="5201338" y="2153114"/>
              <a:ext cx="114184" cy="652896"/>
            </a:xfrm>
            <a:custGeom>
              <a:avLst/>
              <a:gdLst>
                <a:gd name="T0" fmla="*/ 77 w 1489"/>
                <a:gd name="T1" fmla="*/ 77 h 8514"/>
                <a:gd name="T2" fmla="*/ 77 w 1489"/>
                <a:gd name="T3" fmla="*/ 6595 h 8514"/>
                <a:gd name="T4" fmla="*/ 3297 w 1489"/>
                <a:gd name="T5" fmla="*/ 26073 h 8514"/>
                <a:gd name="T6" fmla="*/ 14187 w 1489"/>
                <a:gd name="T7" fmla="*/ 95626 h 8514"/>
                <a:gd name="T8" fmla="*/ 54370 w 1489"/>
                <a:gd name="T9" fmla="*/ 326985 h 8514"/>
                <a:gd name="T10" fmla="*/ 95626 w 1489"/>
                <a:gd name="T11" fmla="*/ 557270 h 8514"/>
                <a:gd name="T12" fmla="*/ 107589 w 1489"/>
                <a:gd name="T13" fmla="*/ 626823 h 8514"/>
                <a:gd name="T14" fmla="*/ 110887 w 1489"/>
                <a:gd name="T15" fmla="*/ 645304 h 8514"/>
                <a:gd name="T16" fmla="*/ 111960 w 1489"/>
                <a:gd name="T17" fmla="*/ 652896 h 8514"/>
                <a:gd name="T18" fmla="*/ 114107 w 1489"/>
                <a:gd name="T19" fmla="*/ 646378 h 8514"/>
                <a:gd name="T20" fmla="*/ 110887 w 1489"/>
                <a:gd name="T21" fmla="*/ 626823 h 8514"/>
                <a:gd name="T22" fmla="*/ 99997 w 1489"/>
                <a:gd name="T23" fmla="*/ 556196 h 8514"/>
                <a:gd name="T24" fmla="*/ 60888 w 1489"/>
                <a:gd name="T25" fmla="*/ 325911 h 8514"/>
                <a:gd name="T26" fmla="*/ 18558 w 1489"/>
                <a:gd name="T27" fmla="*/ 94553 h 8514"/>
                <a:gd name="T28" fmla="*/ 5521 w 1489"/>
                <a:gd name="T29" fmla="*/ 24999 h 8514"/>
                <a:gd name="T30" fmla="*/ 1150 w 1489"/>
                <a:gd name="T31" fmla="*/ 6595 h 8514"/>
                <a:gd name="T32" fmla="*/ 77 w 1489"/>
                <a:gd name="T33" fmla="*/ 77 h 85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489" h="8514" extrusionOk="0">
                  <a:moveTo>
                    <a:pt x="1" y="1"/>
                  </a:moveTo>
                  <a:cubicBezTo>
                    <a:pt x="1" y="29"/>
                    <a:pt x="1" y="57"/>
                    <a:pt x="1" y="86"/>
                  </a:cubicBezTo>
                  <a:cubicBezTo>
                    <a:pt x="15" y="142"/>
                    <a:pt x="29" y="227"/>
                    <a:pt x="43" y="340"/>
                  </a:cubicBezTo>
                  <a:cubicBezTo>
                    <a:pt x="72" y="553"/>
                    <a:pt x="128" y="865"/>
                    <a:pt x="185" y="1247"/>
                  </a:cubicBezTo>
                  <a:cubicBezTo>
                    <a:pt x="327" y="2026"/>
                    <a:pt x="511" y="3088"/>
                    <a:pt x="709" y="4264"/>
                  </a:cubicBezTo>
                  <a:cubicBezTo>
                    <a:pt x="908" y="5426"/>
                    <a:pt x="1106" y="6488"/>
                    <a:pt x="1247" y="7267"/>
                  </a:cubicBezTo>
                  <a:lnTo>
                    <a:pt x="1403" y="8174"/>
                  </a:lnTo>
                  <a:cubicBezTo>
                    <a:pt x="1417" y="8273"/>
                    <a:pt x="1432" y="8358"/>
                    <a:pt x="1446" y="8415"/>
                  </a:cubicBezTo>
                  <a:cubicBezTo>
                    <a:pt x="1446" y="8443"/>
                    <a:pt x="1460" y="8485"/>
                    <a:pt x="1460" y="8514"/>
                  </a:cubicBezTo>
                  <a:cubicBezTo>
                    <a:pt x="1474" y="8485"/>
                    <a:pt x="1474" y="8457"/>
                    <a:pt x="1488" y="8429"/>
                  </a:cubicBezTo>
                  <a:cubicBezTo>
                    <a:pt x="1474" y="8372"/>
                    <a:pt x="1460" y="8287"/>
                    <a:pt x="1446" y="8174"/>
                  </a:cubicBezTo>
                  <a:cubicBezTo>
                    <a:pt x="1417" y="7961"/>
                    <a:pt x="1375" y="7650"/>
                    <a:pt x="1304" y="7253"/>
                  </a:cubicBezTo>
                  <a:cubicBezTo>
                    <a:pt x="1177" y="6488"/>
                    <a:pt x="993" y="5426"/>
                    <a:pt x="794" y="4250"/>
                  </a:cubicBezTo>
                  <a:cubicBezTo>
                    <a:pt x="582" y="3074"/>
                    <a:pt x="398" y="2012"/>
                    <a:pt x="242" y="1233"/>
                  </a:cubicBezTo>
                  <a:cubicBezTo>
                    <a:pt x="171" y="865"/>
                    <a:pt x="114" y="553"/>
                    <a:pt x="72" y="326"/>
                  </a:cubicBezTo>
                  <a:cubicBezTo>
                    <a:pt x="58" y="227"/>
                    <a:pt x="29" y="142"/>
                    <a:pt x="15" y="86"/>
                  </a:cubicBezTo>
                  <a:cubicBezTo>
                    <a:pt x="15" y="57"/>
                    <a:pt x="15" y="29"/>
                    <a:pt x="1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28" name="Google Shape;88;p17"/>
            <p:cNvSpPr>
              <a:spLocks/>
            </p:cNvSpPr>
            <p:nvPr/>
          </p:nvSpPr>
          <p:spPr bwMode="auto">
            <a:xfrm>
              <a:off x="4911800" y="2229750"/>
              <a:ext cx="113051" cy="608410"/>
            </a:xfrm>
            <a:custGeom>
              <a:avLst/>
              <a:gdLst>
                <a:gd name="T0" fmla="*/ 0 w 1488"/>
                <a:gd name="T1" fmla="*/ 0 h 8514"/>
                <a:gd name="T2" fmla="*/ 0 w 1488"/>
                <a:gd name="T3" fmla="*/ 6074 h 8514"/>
                <a:gd name="T4" fmla="*/ 3267 w 1488"/>
                <a:gd name="T5" fmla="*/ 24296 h 8514"/>
                <a:gd name="T6" fmla="*/ 15119 w 1488"/>
                <a:gd name="T7" fmla="*/ 90111 h 8514"/>
                <a:gd name="T8" fmla="*/ 54930 w 1488"/>
                <a:gd name="T9" fmla="*/ 304705 h 8514"/>
                <a:gd name="T10" fmla="*/ 94741 w 1488"/>
                <a:gd name="T11" fmla="*/ 520300 h 8514"/>
                <a:gd name="T12" fmla="*/ 107657 w 1488"/>
                <a:gd name="T13" fmla="*/ 585114 h 8514"/>
                <a:gd name="T14" fmla="*/ 110848 w 1488"/>
                <a:gd name="T15" fmla="*/ 602264 h 8514"/>
                <a:gd name="T16" fmla="*/ 111987 w 1488"/>
                <a:gd name="T17" fmla="*/ 608339 h 8514"/>
                <a:gd name="T18" fmla="*/ 113051 w 1488"/>
                <a:gd name="T19" fmla="*/ 602264 h 8514"/>
                <a:gd name="T20" fmla="*/ 110848 w 1488"/>
                <a:gd name="T21" fmla="*/ 585114 h 8514"/>
                <a:gd name="T22" fmla="*/ 100135 w 1488"/>
                <a:gd name="T23" fmla="*/ 519299 h 8514"/>
                <a:gd name="T24" fmla="*/ 60324 w 1488"/>
                <a:gd name="T25" fmla="*/ 303705 h 8514"/>
                <a:gd name="T26" fmla="*/ 19374 w 1488"/>
                <a:gd name="T27" fmla="*/ 89111 h 8514"/>
                <a:gd name="T28" fmla="*/ 6458 w 1488"/>
                <a:gd name="T29" fmla="*/ 24296 h 8514"/>
                <a:gd name="T30" fmla="*/ 2203 w 1488"/>
                <a:gd name="T31" fmla="*/ 6074 h 8514"/>
                <a:gd name="T32" fmla="*/ 0 w 1488"/>
                <a:gd name="T33" fmla="*/ 0 h 85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488" h="8514" extrusionOk="0">
                  <a:moveTo>
                    <a:pt x="0" y="0"/>
                  </a:moveTo>
                  <a:cubicBezTo>
                    <a:pt x="0" y="29"/>
                    <a:pt x="0" y="57"/>
                    <a:pt x="0" y="85"/>
                  </a:cubicBezTo>
                  <a:cubicBezTo>
                    <a:pt x="15" y="156"/>
                    <a:pt x="29" y="241"/>
                    <a:pt x="43" y="340"/>
                  </a:cubicBezTo>
                  <a:cubicBezTo>
                    <a:pt x="85" y="567"/>
                    <a:pt x="128" y="879"/>
                    <a:pt x="199" y="1261"/>
                  </a:cubicBezTo>
                  <a:cubicBezTo>
                    <a:pt x="326" y="2026"/>
                    <a:pt x="510" y="3088"/>
                    <a:pt x="723" y="4264"/>
                  </a:cubicBezTo>
                  <a:cubicBezTo>
                    <a:pt x="921" y="5440"/>
                    <a:pt x="1105" y="6502"/>
                    <a:pt x="1247" y="7281"/>
                  </a:cubicBezTo>
                  <a:lnTo>
                    <a:pt x="1417" y="8188"/>
                  </a:lnTo>
                  <a:lnTo>
                    <a:pt x="1459" y="8428"/>
                  </a:lnTo>
                  <a:cubicBezTo>
                    <a:pt x="1459" y="8457"/>
                    <a:pt x="1474" y="8485"/>
                    <a:pt x="1474" y="8513"/>
                  </a:cubicBezTo>
                  <a:cubicBezTo>
                    <a:pt x="1488" y="8485"/>
                    <a:pt x="1488" y="8457"/>
                    <a:pt x="1488" y="8428"/>
                  </a:cubicBezTo>
                  <a:cubicBezTo>
                    <a:pt x="1488" y="8372"/>
                    <a:pt x="1474" y="8287"/>
                    <a:pt x="1459" y="8188"/>
                  </a:cubicBezTo>
                  <a:cubicBezTo>
                    <a:pt x="1431" y="7961"/>
                    <a:pt x="1374" y="7649"/>
                    <a:pt x="1318" y="7267"/>
                  </a:cubicBezTo>
                  <a:cubicBezTo>
                    <a:pt x="1190" y="6502"/>
                    <a:pt x="1006" y="5440"/>
                    <a:pt x="794" y="4250"/>
                  </a:cubicBezTo>
                  <a:cubicBezTo>
                    <a:pt x="595" y="3074"/>
                    <a:pt x="397" y="2012"/>
                    <a:pt x="255" y="1247"/>
                  </a:cubicBezTo>
                  <a:cubicBezTo>
                    <a:pt x="185" y="864"/>
                    <a:pt x="128" y="553"/>
                    <a:pt x="85" y="340"/>
                  </a:cubicBezTo>
                  <a:cubicBezTo>
                    <a:pt x="57" y="241"/>
                    <a:pt x="43" y="156"/>
                    <a:pt x="29" y="85"/>
                  </a:cubicBezTo>
                  <a:cubicBezTo>
                    <a:pt x="29" y="57"/>
                    <a:pt x="15" y="29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29" name="Google Shape;89;p17"/>
            <p:cNvSpPr>
              <a:spLocks/>
            </p:cNvSpPr>
            <p:nvPr/>
          </p:nvSpPr>
          <p:spPr bwMode="auto">
            <a:xfrm>
              <a:off x="5589755" y="2722350"/>
              <a:ext cx="1027656" cy="446460"/>
            </a:xfrm>
            <a:custGeom>
              <a:avLst/>
              <a:gdLst>
                <a:gd name="T0" fmla="*/ 177066 w 13401"/>
                <a:gd name="T1" fmla="*/ 0 h 5822"/>
                <a:gd name="T2" fmla="*/ 0 w 13401"/>
                <a:gd name="T3" fmla="*/ 177066 h 5822"/>
                <a:gd name="T4" fmla="*/ 0 w 13401"/>
                <a:gd name="T5" fmla="*/ 270468 h 5822"/>
                <a:gd name="T6" fmla="*/ 177066 w 13401"/>
                <a:gd name="T7" fmla="*/ 446460 h 5822"/>
                <a:gd name="T8" fmla="*/ 1027579 w 13401"/>
                <a:gd name="T9" fmla="*/ 446460 h 5822"/>
                <a:gd name="T10" fmla="*/ 1027579 w 13401"/>
                <a:gd name="T11" fmla="*/ 0 h 5822"/>
                <a:gd name="T12" fmla="*/ 177066 w 13401"/>
                <a:gd name="T13" fmla="*/ 0 h 582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401" h="5822" extrusionOk="0">
                  <a:moveTo>
                    <a:pt x="2309" y="0"/>
                  </a:moveTo>
                  <a:cubicBezTo>
                    <a:pt x="1034" y="0"/>
                    <a:pt x="0" y="1034"/>
                    <a:pt x="0" y="2309"/>
                  </a:cubicBezTo>
                  <a:lnTo>
                    <a:pt x="0" y="3527"/>
                  </a:lnTo>
                  <a:cubicBezTo>
                    <a:pt x="0" y="4788"/>
                    <a:pt x="1034" y="5822"/>
                    <a:pt x="2309" y="5822"/>
                  </a:cubicBezTo>
                  <a:lnTo>
                    <a:pt x="13400" y="5822"/>
                  </a:lnTo>
                  <a:lnTo>
                    <a:pt x="13400" y="0"/>
                  </a:lnTo>
                  <a:lnTo>
                    <a:pt x="230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30" name="Google Shape;90;p17"/>
            <p:cNvSpPr>
              <a:spLocks/>
            </p:cNvSpPr>
            <p:nvPr/>
          </p:nvSpPr>
          <p:spPr bwMode="auto">
            <a:xfrm>
              <a:off x="6394637" y="2722350"/>
              <a:ext cx="1824950" cy="73924"/>
            </a:xfrm>
            <a:custGeom>
              <a:avLst/>
              <a:gdLst>
                <a:gd name="T0" fmla="*/ 0 w 23798"/>
                <a:gd name="T1" fmla="*/ 0 h 964"/>
                <a:gd name="T2" fmla="*/ 0 w 23798"/>
                <a:gd name="T3" fmla="*/ 73847 h 964"/>
                <a:gd name="T4" fmla="*/ 1795580 w 23798"/>
                <a:gd name="T5" fmla="*/ 73847 h 964"/>
                <a:gd name="T6" fmla="*/ 1824950 w 23798"/>
                <a:gd name="T7" fmla="*/ 44554 h 964"/>
                <a:gd name="T8" fmla="*/ 1824950 w 23798"/>
                <a:gd name="T9" fmla="*/ 29294 h 964"/>
                <a:gd name="T10" fmla="*/ 1795580 w 23798"/>
                <a:gd name="T11" fmla="*/ 0 h 964"/>
                <a:gd name="T12" fmla="*/ 0 w 23798"/>
                <a:gd name="T13" fmla="*/ 0 h 96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3798" h="964" extrusionOk="0">
                  <a:moveTo>
                    <a:pt x="0" y="0"/>
                  </a:moveTo>
                  <a:lnTo>
                    <a:pt x="0" y="963"/>
                  </a:lnTo>
                  <a:lnTo>
                    <a:pt x="23415" y="963"/>
                  </a:lnTo>
                  <a:cubicBezTo>
                    <a:pt x="23628" y="963"/>
                    <a:pt x="23798" y="793"/>
                    <a:pt x="23798" y="581"/>
                  </a:cubicBezTo>
                  <a:lnTo>
                    <a:pt x="23798" y="382"/>
                  </a:lnTo>
                  <a:cubicBezTo>
                    <a:pt x="23798" y="170"/>
                    <a:pt x="23628" y="0"/>
                    <a:pt x="2341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31" name="Google Shape;91;p17"/>
            <p:cNvSpPr>
              <a:spLocks/>
            </p:cNvSpPr>
            <p:nvPr/>
          </p:nvSpPr>
          <p:spPr bwMode="auto">
            <a:xfrm>
              <a:off x="6394637" y="3095958"/>
              <a:ext cx="1824950" cy="73924"/>
            </a:xfrm>
            <a:custGeom>
              <a:avLst/>
              <a:gdLst>
                <a:gd name="T0" fmla="*/ 0 w 23798"/>
                <a:gd name="T1" fmla="*/ 77 h 964"/>
                <a:gd name="T2" fmla="*/ 0 w 23798"/>
                <a:gd name="T3" fmla="*/ 73924 h 964"/>
                <a:gd name="T4" fmla="*/ 1795580 w 23798"/>
                <a:gd name="T5" fmla="*/ 73924 h 964"/>
                <a:gd name="T6" fmla="*/ 1824950 w 23798"/>
                <a:gd name="T7" fmla="*/ 44630 h 964"/>
                <a:gd name="T8" fmla="*/ 1824950 w 23798"/>
                <a:gd name="T9" fmla="*/ 29370 h 964"/>
                <a:gd name="T10" fmla="*/ 1795580 w 23798"/>
                <a:gd name="T11" fmla="*/ 77 h 964"/>
                <a:gd name="T12" fmla="*/ 0 w 23798"/>
                <a:gd name="T13" fmla="*/ 77 h 96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3798" h="964" extrusionOk="0">
                  <a:moveTo>
                    <a:pt x="0" y="1"/>
                  </a:moveTo>
                  <a:lnTo>
                    <a:pt x="0" y="964"/>
                  </a:lnTo>
                  <a:lnTo>
                    <a:pt x="23415" y="964"/>
                  </a:lnTo>
                  <a:cubicBezTo>
                    <a:pt x="23628" y="964"/>
                    <a:pt x="23798" y="794"/>
                    <a:pt x="23798" y="582"/>
                  </a:cubicBezTo>
                  <a:lnTo>
                    <a:pt x="23798" y="383"/>
                  </a:lnTo>
                  <a:cubicBezTo>
                    <a:pt x="23798" y="171"/>
                    <a:pt x="23628" y="1"/>
                    <a:pt x="23415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37" name="Google Shape;92;p17"/>
            <p:cNvSpPr/>
            <p:nvPr/>
          </p:nvSpPr>
          <p:spPr>
            <a:xfrm>
              <a:off x="6448295" y="2797272"/>
              <a:ext cx="1716428" cy="298426"/>
            </a:xfrm>
            <a:custGeom>
              <a:avLst/>
              <a:gdLst/>
              <a:ahLst/>
              <a:cxnLst/>
              <a:rect l="l" t="t" r="r" b="b"/>
              <a:pathLst>
                <a:path w="22382" h="3896" extrusionOk="0">
                  <a:moveTo>
                    <a:pt x="1955" y="0"/>
                  </a:moveTo>
                  <a:cubicBezTo>
                    <a:pt x="879" y="0"/>
                    <a:pt x="1" y="864"/>
                    <a:pt x="1" y="1941"/>
                  </a:cubicBezTo>
                  <a:cubicBezTo>
                    <a:pt x="1" y="3018"/>
                    <a:pt x="879" y="3896"/>
                    <a:pt x="1955" y="3896"/>
                  </a:cubicBezTo>
                  <a:lnTo>
                    <a:pt x="22381" y="3896"/>
                  </a:lnTo>
                  <a:cubicBezTo>
                    <a:pt x="21829" y="2649"/>
                    <a:pt x="21829" y="1233"/>
                    <a:pt x="2238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defRPr/>
              </a:pPr>
              <a:endParaRPr/>
            </a:p>
          </p:txBody>
        </p:sp>
        <p:sp>
          <p:nvSpPr>
            <p:cNvPr id="4133" name="Google Shape;93;p17"/>
            <p:cNvSpPr>
              <a:spLocks/>
            </p:cNvSpPr>
            <p:nvPr/>
          </p:nvSpPr>
          <p:spPr bwMode="auto">
            <a:xfrm>
              <a:off x="5589755" y="2723424"/>
              <a:ext cx="876663" cy="447610"/>
            </a:xfrm>
            <a:custGeom>
              <a:avLst/>
              <a:gdLst>
                <a:gd name="T0" fmla="*/ 179213 w 11432"/>
                <a:gd name="T1" fmla="*/ 0 h 5837"/>
                <a:gd name="T2" fmla="*/ 0 w 11432"/>
                <a:gd name="T3" fmla="*/ 178139 h 5837"/>
                <a:gd name="T4" fmla="*/ 0 w 11432"/>
                <a:gd name="T5" fmla="*/ 267247 h 5837"/>
                <a:gd name="T6" fmla="*/ 180363 w 11432"/>
                <a:gd name="T7" fmla="*/ 447533 h 5837"/>
                <a:gd name="T8" fmla="*/ 859256 w 11432"/>
                <a:gd name="T9" fmla="*/ 447533 h 5837"/>
                <a:gd name="T10" fmla="*/ 876586 w 11432"/>
                <a:gd name="T11" fmla="*/ 0 h 5837"/>
                <a:gd name="T12" fmla="*/ 179213 w 11432"/>
                <a:gd name="T13" fmla="*/ 0 h 58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432" h="5837" extrusionOk="0">
                  <a:moveTo>
                    <a:pt x="2337" y="0"/>
                  </a:moveTo>
                  <a:cubicBezTo>
                    <a:pt x="1048" y="0"/>
                    <a:pt x="0" y="1048"/>
                    <a:pt x="0" y="2323"/>
                  </a:cubicBezTo>
                  <a:lnTo>
                    <a:pt x="0" y="3485"/>
                  </a:lnTo>
                  <a:cubicBezTo>
                    <a:pt x="0" y="4774"/>
                    <a:pt x="1048" y="5836"/>
                    <a:pt x="2352" y="5836"/>
                  </a:cubicBezTo>
                  <a:lnTo>
                    <a:pt x="11205" y="5836"/>
                  </a:lnTo>
                  <a:cubicBezTo>
                    <a:pt x="9477" y="4335"/>
                    <a:pt x="9321" y="1275"/>
                    <a:pt x="11431" y="0"/>
                  </a:cubicBezTo>
                  <a:lnTo>
                    <a:pt x="2337" y="0"/>
                  </a:lnTo>
                  <a:close/>
                </a:path>
              </a:pathLst>
            </a:custGeom>
            <a:solidFill>
              <a:srgbClr val="000000">
                <a:alpha val="705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34" name="Google Shape;94;p17"/>
            <p:cNvSpPr>
              <a:spLocks/>
            </p:cNvSpPr>
            <p:nvPr/>
          </p:nvSpPr>
          <p:spPr bwMode="auto">
            <a:xfrm>
              <a:off x="6539111" y="2958002"/>
              <a:ext cx="1436080" cy="5521"/>
            </a:xfrm>
            <a:custGeom>
              <a:avLst/>
              <a:gdLst>
                <a:gd name="T0" fmla="*/ 718002 w 18727"/>
                <a:gd name="T1" fmla="*/ 77 h 72"/>
                <a:gd name="T2" fmla="*/ 0 w 18727"/>
                <a:gd name="T3" fmla="*/ 2224 h 72"/>
                <a:gd name="T4" fmla="*/ 718002 w 18727"/>
                <a:gd name="T5" fmla="*/ 5521 h 72"/>
                <a:gd name="T6" fmla="*/ 1436003 w 18727"/>
                <a:gd name="T7" fmla="*/ 2224 h 72"/>
                <a:gd name="T8" fmla="*/ 718002 w 18727"/>
                <a:gd name="T9" fmla="*/ 77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727" h="72" extrusionOk="0">
                  <a:moveTo>
                    <a:pt x="9363" y="1"/>
                  </a:moveTo>
                  <a:cubicBezTo>
                    <a:pt x="4193" y="1"/>
                    <a:pt x="0" y="15"/>
                    <a:pt x="0" y="29"/>
                  </a:cubicBezTo>
                  <a:cubicBezTo>
                    <a:pt x="0" y="43"/>
                    <a:pt x="4193" y="72"/>
                    <a:pt x="9363" y="72"/>
                  </a:cubicBezTo>
                  <a:cubicBezTo>
                    <a:pt x="14534" y="72"/>
                    <a:pt x="18726" y="43"/>
                    <a:pt x="18726" y="29"/>
                  </a:cubicBezTo>
                  <a:cubicBezTo>
                    <a:pt x="18726" y="15"/>
                    <a:pt x="14534" y="1"/>
                    <a:pt x="936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35" name="Google Shape;95;p17"/>
            <p:cNvSpPr>
              <a:spLocks/>
            </p:cNvSpPr>
            <p:nvPr/>
          </p:nvSpPr>
          <p:spPr bwMode="auto">
            <a:xfrm>
              <a:off x="6686806" y="3024258"/>
              <a:ext cx="1436080" cy="5521"/>
            </a:xfrm>
            <a:custGeom>
              <a:avLst/>
              <a:gdLst>
                <a:gd name="T0" fmla="*/ 718078 w 18727"/>
                <a:gd name="T1" fmla="*/ 77 h 72"/>
                <a:gd name="T2" fmla="*/ 77 w 18727"/>
                <a:gd name="T3" fmla="*/ 2224 h 72"/>
                <a:gd name="T4" fmla="*/ 718078 w 18727"/>
                <a:gd name="T5" fmla="*/ 5521 h 72"/>
                <a:gd name="T6" fmla="*/ 1436080 w 18727"/>
                <a:gd name="T7" fmla="*/ 2224 h 72"/>
                <a:gd name="T8" fmla="*/ 718078 w 18727"/>
                <a:gd name="T9" fmla="*/ 77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727" h="72" extrusionOk="0">
                  <a:moveTo>
                    <a:pt x="9364" y="1"/>
                  </a:moveTo>
                  <a:cubicBezTo>
                    <a:pt x="4194" y="1"/>
                    <a:pt x="1" y="15"/>
                    <a:pt x="1" y="29"/>
                  </a:cubicBezTo>
                  <a:cubicBezTo>
                    <a:pt x="1" y="43"/>
                    <a:pt x="4194" y="72"/>
                    <a:pt x="9364" y="72"/>
                  </a:cubicBezTo>
                  <a:cubicBezTo>
                    <a:pt x="14534" y="72"/>
                    <a:pt x="18727" y="43"/>
                    <a:pt x="18727" y="29"/>
                  </a:cubicBezTo>
                  <a:cubicBezTo>
                    <a:pt x="18727" y="15"/>
                    <a:pt x="14534" y="1"/>
                    <a:pt x="936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36" name="Google Shape;96;p17"/>
            <p:cNvSpPr>
              <a:spLocks/>
            </p:cNvSpPr>
            <p:nvPr/>
          </p:nvSpPr>
          <p:spPr bwMode="auto">
            <a:xfrm>
              <a:off x="6643402" y="2863527"/>
              <a:ext cx="1436080" cy="5521"/>
            </a:xfrm>
            <a:custGeom>
              <a:avLst/>
              <a:gdLst>
                <a:gd name="T0" fmla="*/ 718002 w 18727"/>
                <a:gd name="T1" fmla="*/ 0 h 72"/>
                <a:gd name="T2" fmla="*/ 0 w 18727"/>
                <a:gd name="T3" fmla="*/ 2224 h 72"/>
                <a:gd name="T4" fmla="*/ 718002 w 18727"/>
                <a:gd name="T5" fmla="*/ 5444 h 72"/>
                <a:gd name="T6" fmla="*/ 1436003 w 18727"/>
                <a:gd name="T7" fmla="*/ 2224 h 72"/>
                <a:gd name="T8" fmla="*/ 718002 w 18727"/>
                <a:gd name="T9" fmla="*/ 0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727" h="72" extrusionOk="0">
                  <a:moveTo>
                    <a:pt x="9363" y="0"/>
                  </a:moveTo>
                  <a:cubicBezTo>
                    <a:pt x="4193" y="0"/>
                    <a:pt x="0" y="15"/>
                    <a:pt x="0" y="29"/>
                  </a:cubicBezTo>
                  <a:cubicBezTo>
                    <a:pt x="0" y="57"/>
                    <a:pt x="4193" y="71"/>
                    <a:pt x="9363" y="71"/>
                  </a:cubicBezTo>
                  <a:cubicBezTo>
                    <a:pt x="14533" y="71"/>
                    <a:pt x="18726" y="57"/>
                    <a:pt x="18726" y="29"/>
                  </a:cubicBezTo>
                  <a:cubicBezTo>
                    <a:pt x="18726" y="15"/>
                    <a:pt x="14533" y="0"/>
                    <a:pt x="936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37" name="Google Shape;97;p17"/>
            <p:cNvSpPr>
              <a:spLocks/>
            </p:cNvSpPr>
            <p:nvPr/>
          </p:nvSpPr>
          <p:spPr bwMode="auto">
            <a:xfrm>
              <a:off x="5698341" y="3136141"/>
              <a:ext cx="672451" cy="4448"/>
            </a:xfrm>
            <a:custGeom>
              <a:avLst/>
              <a:gdLst>
                <a:gd name="T0" fmla="*/ 336801 w 8769"/>
                <a:gd name="T1" fmla="*/ 77 h 58"/>
                <a:gd name="T2" fmla="*/ 77 w 8769"/>
                <a:gd name="T3" fmla="*/ 2224 h 58"/>
                <a:gd name="T4" fmla="*/ 336801 w 8769"/>
                <a:gd name="T5" fmla="*/ 4448 h 58"/>
                <a:gd name="T6" fmla="*/ 672451 w 8769"/>
                <a:gd name="T7" fmla="*/ 2224 h 58"/>
                <a:gd name="T8" fmla="*/ 336801 w 8769"/>
                <a:gd name="T9" fmla="*/ 77 h 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769" h="58" extrusionOk="0">
                  <a:moveTo>
                    <a:pt x="4392" y="1"/>
                  </a:moveTo>
                  <a:cubicBezTo>
                    <a:pt x="1970" y="1"/>
                    <a:pt x="1" y="15"/>
                    <a:pt x="1" y="29"/>
                  </a:cubicBezTo>
                  <a:cubicBezTo>
                    <a:pt x="1" y="43"/>
                    <a:pt x="1970" y="58"/>
                    <a:pt x="4392" y="58"/>
                  </a:cubicBezTo>
                  <a:cubicBezTo>
                    <a:pt x="6800" y="58"/>
                    <a:pt x="8769" y="43"/>
                    <a:pt x="8769" y="29"/>
                  </a:cubicBezTo>
                  <a:cubicBezTo>
                    <a:pt x="8769" y="15"/>
                    <a:pt x="6814" y="1"/>
                    <a:pt x="4392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38" name="Google Shape;98;p17"/>
            <p:cNvSpPr>
              <a:spLocks/>
            </p:cNvSpPr>
            <p:nvPr/>
          </p:nvSpPr>
          <p:spPr bwMode="auto">
            <a:xfrm>
              <a:off x="5698341" y="2757088"/>
              <a:ext cx="672451" cy="5521"/>
            </a:xfrm>
            <a:custGeom>
              <a:avLst/>
              <a:gdLst>
                <a:gd name="T0" fmla="*/ 336801 w 8769"/>
                <a:gd name="T1" fmla="*/ 0 h 72"/>
                <a:gd name="T2" fmla="*/ 77 w 8769"/>
                <a:gd name="T3" fmla="*/ 3297 h 72"/>
                <a:gd name="T4" fmla="*/ 336801 w 8769"/>
                <a:gd name="T5" fmla="*/ 5444 h 72"/>
                <a:gd name="T6" fmla="*/ 672451 w 8769"/>
                <a:gd name="T7" fmla="*/ 3297 h 72"/>
                <a:gd name="T8" fmla="*/ 336801 w 8769"/>
                <a:gd name="T9" fmla="*/ 0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769" h="72" extrusionOk="0">
                  <a:moveTo>
                    <a:pt x="4392" y="0"/>
                  </a:moveTo>
                  <a:cubicBezTo>
                    <a:pt x="1970" y="0"/>
                    <a:pt x="1" y="14"/>
                    <a:pt x="1" y="43"/>
                  </a:cubicBezTo>
                  <a:cubicBezTo>
                    <a:pt x="1" y="57"/>
                    <a:pt x="1970" y="71"/>
                    <a:pt x="4392" y="71"/>
                  </a:cubicBezTo>
                  <a:cubicBezTo>
                    <a:pt x="6800" y="71"/>
                    <a:pt x="8769" y="57"/>
                    <a:pt x="8769" y="43"/>
                  </a:cubicBezTo>
                  <a:cubicBezTo>
                    <a:pt x="8769" y="14"/>
                    <a:pt x="6814" y="0"/>
                    <a:pt x="439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39" name="Google Shape;99;p17"/>
            <p:cNvSpPr>
              <a:spLocks/>
            </p:cNvSpPr>
            <p:nvPr/>
          </p:nvSpPr>
          <p:spPr bwMode="auto">
            <a:xfrm>
              <a:off x="5213924" y="3482680"/>
              <a:ext cx="1323123" cy="575751"/>
            </a:xfrm>
            <a:custGeom>
              <a:avLst/>
              <a:gdLst>
                <a:gd name="T0" fmla="*/ 175992 w 17254"/>
                <a:gd name="T1" fmla="*/ 77 h 7508"/>
                <a:gd name="T2" fmla="*/ 0 w 17254"/>
                <a:gd name="T3" fmla="*/ 177066 h 7508"/>
                <a:gd name="T4" fmla="*/ 0 w 17254"/>
                <a:gd name="T5" fmla="*/ 398685 h 7508"/>
                <a:gd name="T6" fmla="*/ 175992 w 17254"/>
                <a:gd name="T7" fmla="*/ 575751 h 7508"/>
                <a:gd name="T8" fmla="*/ 1323046 w 17254"/>
                <a:gd name="T9" fmla="*/ 575751 h 7508"/>
                <a:gd name="T10" fmla="*/ 1323046 w 17254"/>
                <a:gd name="T11" fmla="*/ 77 h 7508"/>
                <a:gd name="T12" fmla="*/ 175992 w 17254"/>
                <a:gd name="T13" fmla="*/ 77 h 750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254" h="7508" extrusionOk="0">
                  <a:moveTo>
                    <a:pt x="2295" y="1"/>
                  </a:moveTo>
                  <a:cubicBezTo>
                    <a:pt x="1034" y="1"/>
                    <a:pt x="0" y="1035"/>
                    <a:pt x="0" y="2309"/>
                  </a:cubicBezTo>
                  <a:lnTo>
                    <a:pt x="0" y="5199"/>
                  </a:lnTo>
                  <a:cubicBezTo>
                    <a:pt x="0" y="6474"/>
                    <a:pt x="1034" y="7508"/>
                    <a:pt x="2295" y="7508"/>
                  </a:cubicBezTo>
                  <a:lnTo>
                    <a:pt x="17253" y="7508"/>
                  </a:lnTo>
                  <a:lnTo>
                    <a:pt x="17253" y="1"/>
                  </a:lnTo>
                  <a:lnTo>
                    <a:pt x="2295" y="1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40" name="Google Shape;100;p17"/>
            <p:cNvSpPr>
              <a:spLocks/>
            </p:cNvSpPr>
            <p:nvPr/>
          </p:nvSpPr>
          <p:spPr bwMode="auto">
            <a:xfrm>
              <a:off x="6251237" y="3482680"/>
              <a:ext cx="2349628" cy="96776"/>
            </a:xfrm>
            <a:custGeom>
              <a:avLst/>
              <a:gdLst>
                <a:gd name="T0" fmla="*/ 77 w 30640"/>
                <a:gd name="T1" fmla="*/ 77 h 1262"/>
                <a:gd name="T2" fmla="*/ 77 w 30640"/>
                <a:gd name="T3" fmla="*/ 1150 h 1262"/>
                <a:gd name="T4" fmla="*/ 77 w 30640"/>
                <a:gd name="T5" fmla="*/ 96699 h 1262"/>
                <a:gd name="T6" fmla="*/ 2320258 w 30640"/>
                <a:gd name="T7" fmla="*/ 96699 h 1262"/>
                <a:gd name="T8" fmla="*/ 2349551 w 30640"/>
                <a:gd name="T9" fmla="*/ 67406 h 1262"/>
                <a:gd name="T10" fmla="*/ 2349551 w 30640"/>
                <a:gd name="T11" fmla="*/ 30444 h 1262"/>
                <a:gd name="T12" fmla="*/ 2320258 w 30640"/>
                <a:gd name="T13" fmla="*/ 77 h 1262"/>
                <a:gd name="T14" fmla="*/ 77 w 30640"/>
                <a:gd name="T15" fmla="*/ 77 h 126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0640" h="1262" extrusionOk="0">
                  <a:moveTo>
                    <a:pt x="1" y="1"/>
                  </a:moveTo>
                  <a:lnTo>
                    <a:pt x="1" y="15"/>
                  </a:lnTo>
                  <a:lnTo>
                    <a:pt x="1" y="1261"/>
                  </a:lnTo>
                  <a:lnTo>
                    <a:pt x="30257" y="1261"/>
                  </a:lnTo>
                  <a:cubicBezTo>
                    <a:pt x="30470" y="1261"/>
                    <a:pt x="30639" y="1077"/>
                    <a:pt x="30639" y="879"/>
                  </a:cubicBezTo>
                  <a:lnTo>
                    <a:pt x="30639" y="397"/>
                  </a:lnTo>
                  <a:cubicBezTo>
                    <a:pt x="30639" y="170"/>
                    <a:pt x="30470" y="1"/>
                    <a:pt x="30257" y="1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41" name="Google Shape;101;p17"/>
            <p:cNvSpPr>
              <a:spLocks/>
            </p:cNvSpPr>
            <p:nvPr/>
          </p:nvSpPr>
          <p:spPr bwMode="auto">
            <a:xfrm>
              <a:off x="6251237" y="3962803"/>
              <a:ext cx="2349628" cy="95626"/>
            </a:xfrm>
            <a:custGeom>
              <a:avLst/>
              <a:gdLst>
                <a:gd name="T0" fmla="*/ 77 w 30640"/>
                <a:gd name="T1" fmla="*/ 0 h 1247"/>
                <a:gd name="T2" fmla="*/ 77 w 30640"/>
                <a:gd name="T3" fmla="*/ 1150 h 1247"/>
                <a:gd name="T4" fmla="*/ 77 w 30640"/>
                <a:gd name="T5" fmla="*/ 95626 h 1247"/>
                <a:gd name="T6" fmla="*/ 2320258 w 30640"/>
                <a:gd name="T7" fmla="*/ 95626 h 1247"/>
                <a:gd name="T8" fmla="*/ 2349551 w 30640"/>
                <a:gd name="T9" fmla="*/ 66256 h 1247"/>
                <a:gd name="T10" fmla="*/ 2349551 w 30640"/>
                <a:gd name="T11" fmla="*/ 29370 h 1247"/>
                <a:gd name="T12" fmla="*/ 2320258 w 30640"/>
                <a:gd name="T13" fmla="*/ 0 h 1247"/>
                <a:gd name="T14" fmla="*/ 77 w 30640"/>
                <a:gd name="T15" fmla="*/ 0 h 12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0640" h="1247" extrusionOk="0">
                  <a:moveTo>
                    <a:pt x="1" y="0"/>
                  </a:moveTo>
                  <a:lnTo>
                    <a:pt x="1" y="15"/>
                  </a:lnTo>
                  <a:lnTo>
                    <a:pt x="1" y="1247"/>
                  </a:lnTo>
                  <a:lnTo>
                    <a:pt x="30257" y="1247"/>
                  </a:lnTo>
                  <a:cubicBezTo>
                    <a:pt x="30470" y="1247"/>
                    <a:pt x="30639" y="1077"/>
                    <a:pt x="30639" y="864"/>
                  </a:cubicBezTo>
                  <a:lnTo>
                    <a:pt x="30639" y="383"/>
                  </a:lnTo>
                  <a:cubicBezTo>
                    <a:pt x="30639" y="170"/>
                    <a:pt x="30470" y="0"/>
                    <a:pt x="30257" y="0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7" name="Google Shape;102;p17"/>
            <p:cNvSpPr/>
            <p:nvPr/>
          </p:nvSpPr>
          <p:spPr>
            <a:xfrm>
              <a:off x="6321270" y="3579847"/>
              <a:ext cx="2210239" cy="382557"/>
            </a:xfrm>
            <a:custGeom>
              <a:avLst/>
              <a:gdLst/>
              <a:ahLst/>
              <a:cxnLst/>
              <a:rect l="l" t="t" r="r" b="b"/>
              <a:pathLst>
                <a:path w="28826" h="5001" extrusionOk="0">
                  <a:moveTo>
                    <a:pt x="2507" y="0"/>
                  </a:moveTo>
                  <a:cubicBezTo>
                    <a:pt x="1119" y="0"/>
                    <a:pt x="0" y="1119"/>
                    <a:pt x="0" y="2493"/>
                  </a:cubicBezTo>
                  <a:cubicBezTo>
                    <a:pt x="0" y="3881"/>
                    <a:pt x="1119" y="5000"/>
                    <a:pt x="2507" y="5000"/>
                  </a:cubicBezTo>
                  <a:lnTo>
                    <a:pt x="28826" y="5000"/>
                  </a:lnTo>
                  <a:cubicBezTo>
                    <a:pt x="28118" y="3414"/>
                    <a:pt x="28118" y="1587"/>
                    <a:pt x="2882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defRPr/>
              </a:pPr>
              <a:endParaRPr/>
            </a:p>
          </p:txBody>
        </p:sp>
        <p:sp>
          <p:nvSpPr>
            <p:cNvPr id="4143" name="Google Shape;103;p17"/>
            <p:cNvSpPr>
              <a:spLocks/>
            </p:cNvSpPr>
            <p:nvPr/>
          </p:nvSpPr>
          <p:spPr bwMode="auto">
            <a:xfrm>
              <a:off x="5213924" y="3483753"/>
              <a:ext cx="1128650" cy="574677"/>
            </a:xfrm>
            <a:custGeom>
              <a:avLst/>
              <a:gdLst>
                <a:gd name="T0" fmla="*/ 180286 w 14718"/>
                <a:gd name="T1" fmla="*/ 77 h 7494"/>
                <a:gd name="T2" fmla="*/ 0 w 14718"/>
                <a:gd name="T3" fmla="*/ 179289 h 7494"/>
                <a:gd name="T4" fmla="*/ 0 w 14718"/>
                <a:gd name="T5" fmla="*/ 400909 h 7494"/>
                <a:gd name="T6" fmla="*/ 174919 w 14718"/>
                <a:gd name="T7" fmla="*/ 574677 h 7494"/>
                <a:gd name="T8" fmla="*/ 1106871 w 14718"/>
                <a:gd name="T9" fmla="*/ 574677 h 7494"/>
                <a:gd name="T10" fmla="*/ 1128650 w 14718"/>
                <a:gd name="T11" fmla="*/ 77 h 7494"/>
                <a:gd name="T12" fmla="*/ 180286 w 14718"/>
                <a:gd name="T13" fmla="*/ 77 h 749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718" h="7494" extrusionOk="0">
                  <a:moveTo>
                    <a:pt x="2351" y="1"/>
                  </a:moveTo>
                  <a:cubicBezTo>
                    <a:pt x="1062" y="1"/>
                    <a:pt x="0" y="1049"/>
                    <a:pt x="0" y="2338"/>
                  </a:cubicBezTo>
                  <a:lnTo>
                    <a:pt x="0" y="5228"/>
                  </a:lnTo>
                  <a:cubicBezTo>
                    <a:pt x="0" y="6488"/>
                    <a:pt x="1020" y="7494"/>
                    <a:pt x="2281" y="7494"/>
                  </a:cubicBezTo>
                  <a:lnTo>
                    <a:pt x="14434" y="7494"/>
                  </a:lnTo>
                  <a:cubicBezTo>
                    <a:pt x="12210" y="5582"/>
                    <a:pt x="12012" y="1644"/>
                    <a:pt x="14718" y="1"/>
                  </a:cubicBezTo>
                  <a:lnTo>
                    <a:pt x="2351" y="1"/>
                  </a:lnTo>
                  <a:close/>
                </a:path>
              </a:pathLst>
            </a:custGeom>
            <a:solidFill>
              <a:srgbClr val="000000">
                <a:alpha val="705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44" name="Google Shape;104;p17"/>
            <p:cNvSpPr>
              <a:spLocks/>
            </p:cNvSpPr>
            <p:nvPr/>
          </p:nvSpPr>
          <p:spPr bwMode="auto">
            <a:xfrm>
              <a:off x="6435893" y="3785738"/>
              <a:ext cx="1849949" cy="5521"/>
            </a:xfrm>
            <a:custGeom>
              <a:avLst/>
              <a:gdLst>
                <a:gd name="T0" fmla="*/ 925511 w 24124"/>
                <a:gd name="T1" fmla="*/ 77 h 72"/>
                <a:gd name="T2" fmla="*/ 77 w 24124"/>
                <a:gd name="T3" fmla="*/ 3297 h 72"/>
                <a:gd name="T4" fmla="*/ 925511 w 24124"/>
                <a:gd name="T5" fmla="*/ 5444 h 72"/>
                <a:gd name="T6" fmla="*/ 1849949 w 24124"/>
                <a:gd name="T7" fmla="*/ 3297 h 72"/>
                <a:gd name="T8" fmla="*/ 925511 w 24124"/>
                <a:gd name="T9" fmla="*/ 77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4124" h="72" extrusionOk="0">
                  <a:moveTo>
                    <a:pt x="12069" y="1"/>
                  </a:moveTo>
                  <a:cubicBezTo>
                    <a:pt x="5398" y="1"/>
                    <a:pt x="1" y="15"/>
                    <a:pt x="1" y="43"/>
                  </a:cubicBezTo>
                  <a:cubicBezTo>
                    <a:pt x="1" y="57"/>
                    <a:pt x="5398" y="71"/>
                    <a:pt x="12069" y="71"/>
                  </a:cubicBezTo>
                  <a:cubicBezTo>
                    <a:pt x="18727" y="71"/>
                    <a:pt x="24124" y="57"/>
                    <a:pt x="24124" y="43"/>
                  </a:cubicBezTo>
                  <a:cubicBezTo>
                    <a:pt x="24124" y="29"/>
                    <a:pt x="18727" y="1"/>
                    <a:pt x="1206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45" name="Google Shape;105;p17"/>
            <p:cNvSpPr>
              <a:spLocks/>
            </p:cNvSpPr>
            <p:nvPr/>
          </p:nvSpPr>
          <p:spPr bwMode="auto">
            <a:xfrm>
              <a:off x="6625995" y="3871548"/>
              <a:ext cx="1849949" cy="5521"/>
            </a:xfrm>
            <a:custGeom>
              <a:avLst/>
              <a:gdLst>
                <a:gd name="T0" fmla="*/ 925511 w 24124"/>
                <a:gd name="T1" fmla="*/ 77 h 72"/>
                <a:gd name="T2" fmla="*/ 77 w 24124"/>
                <a:gd name="T3" fmla="*/ 2224 h 72"/>
                <a:gd name="T4" fmla="*/ 925511 w 24124"/>
                <a:gd name="T5" fmla="*/ 5444 h 72"/>
                <a:gd name="T6" fmla="*/ 1849949 w 24124"/>
                <a:gd name="T7" fmla="*/ 2224 h 72"/>
                <a:gd name="T8" fmla="*/ 925511 w 24124"/>
                <a:gd name="T9" fmla="*/ 77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4124" h="72" extrusionOk="0">
                  <a:moveTo>
                    <a:pt x="12069" y="1"/>
                  </a:moveTo>
                  <a:cubicBezTo>
                    <a:pt x="5397" y="1"/>
                    <a:pt x="1" y="15"/>
                    <a:pt x="1" y="29"/>
                  </a:cubicBezTo>
                  <a:cubicBezTo>
                    <a:pt x="1" y="57"/>
                    <a:pt x="5412" y="71"/>
                    <a:pt x="12069" y="71"/>
                  </a:cubicBezTo>
                  <a:cubicBezTo>
                    <a:pt x="18727" y="71"/>
                    <a:pt x="24124" y="57"/>
                    <a:pt x="24124" y="29"/>
                  </a:cubicBezTo>
                  <a:cubicBezTo>
                    <a:pt x="24124" y="15"/>
                    <a:pt x="18727" y="1"/>
                    <a:pt x="1206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46" name="Google Shape;106;p17"/>
            <p:cNvSpPr>
              <a:spLocks/>
            </p:cNvSpPr>
            <p:nvPr/>
          </p:nvSpPr>
          <p:spPr bwMode="auto">
            <a:xfrm>
              <a:off x="6569478" y="3706446"/>
              <a:ext cx="1851099" cy="5521"/>
            </a:xfrm>
            <a:custGeom>
              <a:avLst/>
              <a:gdLst>
                <a:gd name="T0" fmla="*/ 925588 w 24139"/>
                <a:gd name="T1" fmla="*/ 0 h 72"/>
                <a:gd name="T2" fmla="*/ 77 w 24139"/>
                <a:gd name="T3" fmla="*/ 3297 h 72"/>
                <a:gd name="T4" fmla="*/ 925588 w 24139"/>
                <a:gd name="T5" fmla="*/ 5444 h 72"/>
                <a:gd name="T6" fmla="*/ 1851022 w 24139"/>
                <a:gd name="T7" fmla="*/ 3297 h 72"/>
                <a:gd name="T8" fmla="*/ 925588 w 24139"/>
                <a:gd name="T9" fmla="*/ 0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4139" h="72" extrusionOk="0">
                  <a:moveTo>
                    <a:pt x="12070" y="0"/>
                  </a:moveTo>
                  <a:cubicBezTo>
                    <a:pt x="5412" y="0"/>
                    <a:pt x="1" y="15"/>
                    <a:pt x="1" y="43"/>
                  </a:cubicBezTo>
                  <a:cubicBezTo>
                    <a:pt x="1" y="57"/>
                    <a:pt x="5412" y="71"/>
                    <a:pt x="12070" y="71"/>
                  </a:cubicBezTo>
                  <a:cubicBezTo>
                    <a:pt x="18727" y="71"/>
                    <a:pt x="24138" y="57"/>
                    <a:pt x="24138" y="43"/>
                  </a:cubicBezTo>
                  <a:cubicBezTo>
                    <a:pt x="24138" y="29"/>
                    <a:pt x="18727" y="0"/>
                    <a:pt x="1207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47" name="Google Shape;107;p17"/>
            <p:cNvSpPr>
              <a:spLocks/>
            </p:cNvSpPr>
            <p:nvPr/>
          </p:nvSpPr>
          <p:spPr bwMode="auto">
            <a:xfrm>
              <a:off x="5354027" y="4016022"/>
              <a:ext cx="865774" cy="5521"/>
            </a:xfrm>
            <a:custGeom>
              <a:avLst/>
              <a:gdLst>
                <a:gd name="T0" fmla="*/ 432350 w 11290"/>
                <a:gd name="T1" fmla="*/ 77 h 72"/>
                <a:gd name="T2" fmla="*/ 0 w 11290"/>
                <a:gd name="T3" fmla="*/ 2224 h 72"/>
                <a:gd name="T4" fmla="*/ 432350 w 11290"/>
                <a:gd name="T5" fmla="*/ 5444 h 72"/>
                <a:gd name="T6" fmla="*/ 865774 w 11290"/>
                <a:gd name="T7" fmla="*/ 2224 h 72"/>
                <a:gd name="T8" fmla="*/ 432350 w 11290"/>
                <a:gd name="T9" fmla="*/ 77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290" h="72" extrusionOk="0">
                  <a:moveTo>
                    <a:pt x="5638" y="1"/>
                  </a:moveTo>
                  <a:cubicBezTo>
                    <a:pt x="2522" y="1"/>
                    <a:pt x="0" y="15"/>
                    <a:pt x="0" y="29"/>
                  </a:cubicBezTo>
                  <a:cubicBezTo>
                    <a:pt x="0" y="57"/>
                    <a:pt x="2522" y="71"/>
                    <a:pt x="5638" y="71"/>
                  </a:cubicBezTo>
                  <a:cubicBezTo>
                    <a:pt x="8768" y="71"/>
                    <a:pt x="11290" y="57"/>
                    <a:pt x="11290" y="29"/>
                  </a:cubicBezTo>
                  <a:cubicBezTo>
                    <a:pt x="11290" y="15"/>
                    <a:pt x="8768" y="1"/>
                    <a:pt x="5638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48" name="Google Shape;108;p17"/>
            <p:cNvSpPr>
              <a:spLocks/>
            </p:cNvSpPr>
            <p:nvPr/>
          </p:nvSpPr>
          <p:spPr bwMode="auto">
            <a:xfrm>
              <a:off x="5354027" y="3528307"/>
              <a:ext cx="865774" cy="5521"/>
            </a:xfrm>
            <a:custGeom>
              <a:avLst/>
              <a:gdLst>
                <a:gd name="T0" fmla="*/ 432350 w 11290"/>
                <a:gd name="T1" fmla="*/ 0 h 72"/>
                <a:gd name="T2" fmla="*/ 0 w 11290"/>
                <a:gd name="T3" fmla="*/ 3297 h 72"/>
                <a:gd name="T4" fmla="*/ 432350 w 11290"/>
                <a:gd name="T5" fmla="*/ 5444 h 72"/>
                <a:gd name="T6" fmla="*/ 865774 w 11290"/>
                <a:gd name="T7" fmla="*/ 3297 h 72"/>
                <a:gd name="T8" fmla="*/ 432350 w 11290"/>
                <a:gd name="T9" fmla="*/ 0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290" h="72" extrusionOk="0">
                  <a:moveTo>
                    <a:pt x="5638" y="0"/>
                  </a:moveTo>
                  <a:cubicBezTo>
                    <a:pt x="2522" y="0"/>
                    <a:pt x="0" y="15"/>
                    <a:pt x="0" y="43"/>
                  </a:cubicBezTo>
                  <a:cubicBezTo>
                    <a:pt x="0" y="57"/>
                    <a:pt x="2522" y="71"/>
                    <a:pt x="5638" y="71"/>
                  </a:cubicBezTo>
                  <a:cubicBezTo>
                    <a:pt x="8768" y="71"/>
                    <a:pt x="11290" y="57"/>
                    <a:pt x="11290" y="43"/>
                  </a:cubicBezTo>
                  <a:cubicBezTo>
                    <a:pt x="11290" y="15"/>
                    <a:pt x="8768" y="0"/>
                    <a:pt x="5638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54" name="Google Shape;109;p17"/>
            <p:cNvSpPr/>
            <p:nvPr/>
          </p:nvSpPr>
          <p:spPr>
            <a:xfrm>
              <a:off x="5805229" y="3156019"/>
              <a:ext cx="1076539" cy="330174"/>
            </a:xfrm>
            <a:custGeom>
              <a:avLst/>
              <a:gdLst/>
              <a:ahLst/>
              <a:cxnLst/>
              <a:rect l="l" t="t" r="r" b="b"/>
              <a:pathLst>
                <a:path w="14024" h="4307" extrusionOk="0">
                  <a:moveTo>
                    <a:pt x="1700" y="1"/>
                  </a:moveTo>
                  <a:cubicBezTo>
                    <a:pt x="765" y="1"/>
                    <a:pt x="0" y="766"/>
                    <a:pt x="0" y="1701"/>
                  </a:cubicBezTo>
                  <a:lnTo>
                    <a:pt x="0" y="2607"/>
                  </a:lnTo>
                  <a:cubicBezTo>
                    <a:pt x="0" y="3542"/>
                    <a:pt x="765" y="4307"/>
                    <a:pt x="1700" y="4307"/>
                  </a:cubicBezTo>
                  <a:lnTo>
                    <a:pt x="14023" y="4307"/>
                  </a:lnTo>
                  <a:lnTo>
                    <a:pt x="1402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defRPr/>
              </a:pPr>
              <a:endParaRPr/>
            </a:p>
          </p:txBody>
        </p:sp>
        <p:sp>
          <p:nvSpPr>
            <p:cNvPr id="55" name="Google Shape;110;p17"/>
            <p:cNvSpPr/>
            <p:nvPr/>
          </p:nvSpPr>
          <p:spPr>
            <a:xfrm>
              <a:off x="6648360" y="3156019"/>
              <a:ext cx="1908554" cy="77781"/>
            </a:xfrm>
            <a:custGeom>
              <a:avLst/>
              <a:gdLst/>
              <a:ahLst/>
              <a:cxnLst/>
              <a:rect l="l" t="t" r="r" b="b"/>
              <a:pathLst>
                <a:path w="24888" h="1021" extrusionOk="0">
                  <a:moveTo>
                    <a:pt x="0" y="1"/>
                  </a:moveTo>
                  <a:lnTo>
                    <a:pt x="0" y="1021"/>
                  </a:lnTo>
                  <a:lnTo>
                    <a:pt x="24491" y="1021"/>
                  </a:lnTo>
                  <a:cubicBezTo>
                    <a:pt x="24718" y="1021"/>
                    <a:pt x="24888" y="837"/>
                    <a:pt x="24888" y="624"/>
                  </a:cubicBezTo>
                  <a:lnTo>
                    <a:pt x="24888" y="397"/>
                  </a:lnTo>
                  <a:cubicBezTo>
                    <a:pt x="24888" y="185"/>
                    <a:pt x="24718" y="1"/>
                    <a:pt x="2449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defRPr/>
              </a:pPr>
              <a:endParaRPr/>
            </a:p>
          </p:txBody>
        </p:sp>
        <p:sp>
          <p:nvSpPr>
            <p:cNvPr id="56" name="Google Shape;111;p17"/>
            <p:cNvSpPr/>
            <p:nvPr/>
          </p:nvSpPr>
          <p:spPr>
            <a:xfrm>
              <a:off x="6648360" y="3408411"/>
              <a:ext cx="1908554" cy="76194"/>
            </a:xfrm>
            <a:custGeom>
              <a:avLst/>
              <a:gdLst/>
              <a:ahLst/>
              <a:cxnLst/>
              <a:rect l="l" t="t" r="r" b="b"/>
              <a:pathLst>
                <a:path w="24888" h="1006" extrusionOk="0">
                  <a:moveTo>
                    <a:pt x="0" y="0"/>
                  </a:moveTo>
                  <a:lnTo>
                    <a:pt x="0" y="1006"/>
                  </a:lnTo>
                  <a:lnTo>
                    <a:pt x="24491" y="1006"/>
                  </a:lnTo>
                  <a:cubicBezTo>
                    <a:pt x="24718" y="1006"/>
                    <a:pt x="24888" y="836"/>
                    <a:pt x="24888" y="609"/>
                  </a:cubicBezTo>
                  <a:lnTo>
                    <a:pt x="24888" y="397"/>
                  </a:lnTo>
                  <a:cubicBezTo>
                    <a:pt x="24888" y="184"/>
                    <a:pt x="24718" y="0"/>
                    <a:pt x="2449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defRPr/>
              </a:pPr>
              <a:endParaRPr/>
            </a:p>
          </p:txBody>
        </p:sp>
        <p:sp>
          <p:nvSpPr>
            <p:cNvPr id="57" name="Google Shape;112;p17"/>
            <p:cNvSpPr/>
            <p:nvPr/>
          </p:nvSpPr>
          <p:spPr>
            <a:xfrm>
              <a:off x="6705521" y="3233800"/>
              <a:ext cx="1795819" cy="174611"/>
            </a:xfrm>
            <a:custGeom>
              <a:avLst/>
              <a:gdLst/>
              <a:ahLst/>
              <a:cxnLst/>
              <a:rect l="l" t="t" r="r" b="b"/>
              <a:pathLst>
                <a:path w="23416" h="2268" extrusionOk="0">
                  <a:moveTo>
                    <a:pt x="1134" y="1"/>
                  </a:moveTo>
                  <a:cubicBezTo>
                    <a:pt x="511" y="1"/>
                    <a:pt x="1" y="511"/>
                    <a:pt x="1" y="1134"/>
                  </a:cubicBezTo>
                  <a:cubicBezTo>
                    <a:pt x="1" y="1757"/>
                    <a:pt x="511" y="2267"/>
                    <a:pt x="1134" y="2267"/>
                  </a:cubicBezTo>
                  <a:lnTo>
                    <a:pt x="23415" y="2267"/>
                  </a:lnTo>
                  <a:cubicBezTo>
                    <a:pt x="22835" y="1516"/>
                    <a:pt x="22835" y="751"/>
                    <a:pt x="2341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defRPr/>
              </a:pPr>
              <a:endParaRPr/>
            </a:p>
          </p:txBody>
        </p:sp>
        <p:sp>
          <p:nvSpPr>
            <p:cNvPr id="4153" name="Google Shape;113;p17"/>
            <p:cNvSpPr>
              <a:spLocks/>
            </p:cNvSpPr>
            <p:nvPr/>
          </p:nvSpPr>
          <p:spPr bwMode="auto">
            <a:xfrm>
              <a:off x="5805929" y="3155696"/>
              <a:ext cx="916846" cy="330282"/>
            </a:xfrm>
            <a:custGeom>
              <a:avLst/>
              <a:gdLst>
                <a:gd name="T0" fmla="*/ 133585 w 11956"/>
                <a:gd name="T1" fmla="*/ 77 h 4307"/>
                <a:gd name="T2" fmla="*/ 0 w 11956"/>
                <a:gd name="T3" fmla="*/ 133662 h 4307"/>
                <a:gd name="T4" fmla="*/ 0 w 11956"/>
                <a:gd name="T5" fmla="*/ 198844 h 4307"/>
                <a:gd name="T6" fmla="*/ 130365 w 11956"/>
                <a:gd name="T7" fmla="*/ 330282 h 4307"/>
                <a:gd name="T8" fmla="*/ 899439 w 11956"/>
                <a:gd name="T9" fmla="*/ 330282 h 4307"/>
                <a:gd name="T10" fmla="*/ 916769 w 11956"/>
                <a:gd name="T11" fmla="*/ 77 h 4307"/>
                <a:gd name="T12" fmla="*/ 133585 w 11956"/>
                <a:gd name="T13" fmla="*/ 77 h 430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956" h="4307" extrusionOk="0">
                  <a:moveTo>
                    <a:pt x="1742" y="1"/>
                  </a:moveTo>
                  <a:cubicBezTo>
                    <a:pt x="779" y="1"/>
                    <a:pt x="0" y="780"/>
                    <a:pt x="0" y="1743"/>
                  </a:cubicBezTo>
                  <a:lnTo>
                    <a:pt x="0" y="2593"/>
                  </a:lnTo>
                  <a:cubicBezTo>
                    <a:pt x="0" y="3542"/>
                    <a:pt x="765" y="4307"/>
                    <a:pt x="1700" y="4307"/>
                  </a:cubicBezTo>
                  <a:lnTo>
                    <a:pt x="11729" y="4307"/>
                  </a:lnTo>
                  <a:cubicBezTo>
                    <a:pt x="9915" y="3202"/>
                    <a:pt x="9760" y="950"/>
                    <a:pt x="11955" y="1"/>
                  </a:cubicBezTo>
                  <a:lnTo>
                    <a:pt x="1742" y="1"/>
                  </a:lnTo>
                  <a:close/>
                </a:path>
              </a:pathLst>
            </a:custGeom>
            <a:solidFill>
              <a:srgbClr val="000000">
                <a:alpha val="705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54" name="Google Shape;114;p17"/>
            <p:cNvSpPr>
              <a:spLocks/>
            </p:cNvSpPr>
            <p:nvPr/>
          </p:nvSpPr>
          <p:spPr bwMode="auto">
            <a:xfrm>
              <a:off x="6798688" y="3304541"/>
              <a:ext cx="1503486" cy="5521"/>
            </a:xfrm>
            <a:custGeom>
              <a:avLst/>
              <a:gdLst>
                <a:gd name="T0" fmla="*/ 751743 w 19606"/>
                <a:gd name="T1" fmla="*/ 0 h 72"/>
                <a:gd name="T2" fmla="*/ 77 w 19606"/>
                <a:gd name="T3" fmla="*/ 2224 h 72"/>
                <a:gd name="T4" fmla="*/ 751743 w 19606"/>
                <a:gd name="T5" fmla="*/ 5444 h 72"/>
                <a:gd name="T6" fmla="*/ 1503409 w 19606"/>
                <a:gd name="T7" fmla="*/ 2224 h 72"/>
                <a:gd name="T8" fmla="*/ 751743 w 19606"/>
                <a:gd name="T9" fmla="*/ 0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9606" h="72" extrusionOk="0">
                  <a:moveTo>
                    <a:pt x="9803" y="0"/>
                  </a:moveTo>
                  <a:cubicBezTo>
                    <a:pt x="4392" y="0"/>
                    <a:pt x="1" y="15"/>
                    <a:pt x="1" y="29"/>
                  </a:cubicBezTo>
                  <a:cubicBezTo>
                    <a:pt x="1" y="57"/>
                    <a:pt x="4392" y="71"/>
                    <a:pt x="9803" y="71"/>
                  </a:cubicBezTo>
                  <a:cubicBezTo>
                    <a:pt x="15214" y="71"/>
                    <a:pt x="19605" y="57"/>
                    <a:pt x="19605" y="29"/>
                  </a:cubicBezTo>
                  <a:cubicBezTo>
                    <a:pt x="19605" y="29"/>
                    <a:pt x="15214" y="0"/>
                    <a:pt x="980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55" name="Google Shape;115;p17"/>
            <p:cNvSpPr>
              <a:spLocks/>
            </p:cNvSpPr>
            <p:nvPr/>
          </p:nvSpPr>
          <p:spPr bwMode="auto">
            <a:xfrm>
              <a:off x="6952978" y="3351242"/>
              <a:ext cx="1503409" cy="5521"/>
            </a:xfrm>
            <a:custGeom>
              <a:avLst/>
              <a:gdLst>
                <a:gd name="T0" fmla="*/ 751666 w 19605"/>
                <a:gd name="T1" fmla="*/ 77 h 72"/>
                <a:gd name="T2" fmla="*/ 0 w 19605"/>
                <a:gd name="T3" fmla="*/ 2224 h 72"/>
                <a:gd name="T4" fmla="*/ 751666 w 19605"/>
                <a:gd name="T5" fmla="*/ 5444 h 72"/>
                <a:gd name="T6" fmla="*/ 1503409 w 19605"/>
                <a:gd name="T7" fmla="*/ 2224 h 72"/>
                <a:gd name="T8" fmla="*/ 751666 w 19605"/>
                <a:gd name="T9" fmla="*/ 77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9605" h="72" extrusionOk="0">
                  <a:moveTo>
                    <a:pt x="9802" y="1"/>
                  </a:moveTo>
                  <a:cubicBezTo>
                    <a:pt x="4391" y="1"/>
                    <a:pt x="0" y="15"/>
                    <a:pt x="0" y="29"/>
                  </a:cubicBezTo>
                  <a:cubicBezTo>
                    <a:pt x="0" y="57"/>
                    <a:pt x="4391" y="71"/>
                    <a:pt x="9802" y="71"/>
                  </a:cubicBezTo>
                  <a:cubicBezTo>
                    <a:pt x="15213" y="71"/>
                    <a:pt x="19605" y="57"/>
                    <a:pt x="19605" y="29"/>
                  </a:cubicBezTo>
                  <a:cubicBezTo>
                    <a:pt x="19605" y="15"/>
                    <a:pt x="15213" y="1"/>
                    <a:pt x="980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56" name="Google Shape;116;p17"/>
            <p:cNvSpPr>
              <a:spLocks/>
            </p:cNvSpPr>
            <p:nvPr/>
          </p:nvSpPr>
          <p:spPr bwMode="auto">
            <a:xfrm>
              <a:off x="5919959" y="3450089"/>
              <a:ext cx="702895" cy="5521"/>
            </a:xfrm>
            <a:custGeom>
              <a:avLst/>
              <a:gdLst>
                <a:gd name="T0" fmla="*/ 350911 w 9166"/>
                <a:gd name="T1" fmla="*/ 77 h 72"/>
                <a:gd name="T2" fmla="*/ 0 w 9166"/>
                <a:gd name="T3" fmla="*/ 2224 h 72"/>
                <a:gd name="T4" fmla="*/ 350911 w 9166"/>
                <a:gd name="T5" fmla="*/ 5444 h 72"/>
                <a:gd name="T6" fmla="*/ 702818 w 9166"/>
                <a:gd name="T7" fmla="*/ 2224 h 72"/>
                <a:gd name="T8" fmla="*/ 350911 w 9166"/>
                <a:gd name="T9" fmla="*/ 77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166" h="72" extrusionOk="0">
                  <a:moveTo>
                    <a:pt x="4576" y="1"/>
                  </a:moveTo>
                  <a:cubicBezTo>
                    <a:pt x="2054" y="1"/>
                    <a:pt x="0" y="15"/>
                    <a:pt x="0" y="29"/>
                  </a:cubicBezTo>
                  <a:cubicBezTo>
                    <a:pt x="0" y="57"/>
                    <a:pt x="2054" y="71"/>
                    <a:pt x="4576" y="71"/>
                  </a:cubicBezTo>
                  <a:cubicBezTo>
                    <a:pt x="7111" y="71"/>
                    <a:pt x="9165" y="57"/>
                    <a:pt x="9165" y="29"/>
                  </a:cubicBezTo>
                  <a:cubicBezTo>
                    <a:pt x="9165" y="15"/>
                    <a:pt x="7111" y="1"/>
                    <a:pt x="4576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57" name="Google Shape;117;p17"/>
            <p:cNvSpPr>
              <a:spLocks/>
            </p:cNvSpPr>
            <p:nvPr/>
          </p:nvSpPr>
          <p:spPr bwMode="auto">
            <a:xfrm>
              <a:off x="5919959" y="3192658"/>
              <a:ext cx="702895" cy="4448"/>
            </a:xfrm>
            <a:custGeom>
              <a:avLst/>
              <a:gdLst>
                <a:gd name="T0" fmla="*/ 350911 w 9166"/>
                <a:gd name="T1" fmla="*/ 0 h 58"/>
                <a:gd name="T2" fmla="*/ 0 w 9166"/>
                <a:gd name="T3" fmla="*/ 2224 h 58"/>
                <a:gd name="T4" fmla="*/ 350911 w 9166"/>
                <a:gd name="T5" fmla="*/ 4371 h 58"/>
                <a:gd name="T6" fmla="*/ 702818 w 9166"/>
                <a:gd name="T7" fmla="*/ 2224 h 58"/>
                <a:gd name="T8" fmla="*/ 350911 w 9166"/>
                <a:gd name="T9" fmla="*/ 0 h 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166" h="58" extrusionOk="0">
                  <a:moveTo>
                    <a:pt x="4576" y="0"/>
                  </a:moveTo>
                  <a:cubicBezTo>
                    <a:pt x="2054" y="0"/>
                    <a:pt x="0" y="15"/>
                    <a:pt x="0" y="29"/>
                  </a:cubicBezTo>
                  <a:cubicBezTo>
                    <a:pt x="0" y="43"/>
                    <a:pt x="2054" y="57"/>
                    <a:pt x="4576" y="57"/>
                  </a:cubicBezTo>
                  <a:cubicBezTo>
                    <a:pt x="7111" y="57"/>
                    <a:pt x="9165" y="43"/>
                    <a:pt x="9165" y="29"/>
                  </a:cubicBezTo>
                  <a:cubicBezTo>
                    <a:pt x="9165" y="15"/>
                    <a:pt x="7111" y="0"/>
                    <a:pt x="4576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58" name="Google Shape;118;p17"/>
            <p:cNvSpPr>
              <a:spLocks/>
            </p:cNvSpPr>
            <p:nvPr/>
          </p:nvSpPr>
          <p:spPr bwMode="auto">
            <a:xfrm>
              <a:off x="5955771" y="3153549"/>
              <a:ext cx="2579913" cy="5521"/>
            </a:xfrm>
            <a:custGeom>
              <a:avLst/>
              <a:gdLst>
                <a:gd name="T0" fmla="*/ 1289458 w 33643"/>
                <a:gd name="T1" fmla="*/ 77 h 72"/>
                <a:gd name="T2" fmla="*/ 77 w 33643"/>
                <a:gd name="T3" fmla="*/ 2224 h 72"/>
                <a:gd name="T4" fmla="*/ 1289458 w 33643"/>
                <a:gd name="T5" fmla="*/ 5444 h 72"/>
                <a:gd name="T6" fmla="*/ 2579913 w 33643"/>
                <a:gd name="T7" fmla="*/ 2224 h 72"/>
                <a:gd name="T8" fmla="*/ 1289458 w 33643"/>
                <a:gd name="T9" fmla="*/ 77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3643" h="72" extrusionOk="0">
                  <a:moveTo>
                    <a:pt x="16815" y="1"/>
                  </a:moveTo>
                  <a:cubicBezTo>
                    <a:pt x="7522" y="1"/>
                    <a:pt x="1" y="15"/>
                    <a:pt x="1" y="29"/>
                  </a:cubicBezTo>
                  <a:cubicBezTo>
                    <a:pt x="1" y="57"/>
                    <a:pt x="7522" y="71"/>
                    <a:pt x="16815" y="71"/>
                  </a:cubicBezTo>
                  <a:cubicBezTo>
                    <a:pt x="26107" y="71"/>
                    <a:pt x="33643" y="57"/>
                    <a:pt x="33643" y="29"/>
                  </a:cubicBezTo>
                  <a:cubicBezTo>
                    <a:pt x="33643" y="15"/>
                    <a:pt x="26107" y="1"/>
                    <a:pt x="16815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64" name="Google Shape;119;p17"/>
            <p:cNvSpPr/>
            <p:nvPr/>
          </p:nvSpPr>
          <p:spPr>
            <a:xfrm>
              <a:off x="7499429" y="2860767"/>
              <a:ext cx="131788" cy="179373"/>
            </a:xfrm>
            <a:custGeom>
              <a:avLst/>
              <a:gdLst/>
              <a:ahLst/>
              <a:cxnLst/>
              <a:rect l="l" t="t" r="r" b="b"/>
              <a:pathLst>
                <a:path w="1715" h="2338" extrusionOk="0">
                  <a:moveTo>
                    <a:pt x="0" y="0"/>
                  </a:moveTo>
                  <a:lnTo>
                    <a:pt x="0" y="2337"/>
                  </a:lnTo>
                  <a:lnTo>
                    <a:pt x="808" y="1813"/>
                  </a:lnTo>
                  <a:lnTo>
                    <a:pt x="1714" y="2337"/>
                  </a:lnTo>
                  <a:lnTo>
                    <a:pt x="171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defRPr/>
              </a:pPr>
              <a:endParaRPr/>
            </a:p>
          </p:txBody>
        </p:sp>
        <p:sp>
          <p:nvSpPr>
            <p:cNvPr id="4160" name="Google Shape;120;p17"/>
            <p:cNvSpPr>
              <a:spLocks/>
            </p:cNvSpPr>
            <p:nvPr/>
          </p:nvSpPr>
          <p:spPr bwMode="auto">
            <a:xfrm>
              <a:off x="8334772" y="2187850"/>
              <a:ext cx="10890" cy="682388"/>
            </a:xfrm>
            <a:custGeom>
              <a:avLst/>
              <a:gdLst>
                <a:gd name="T0" fmla="*/ 5062 w 142"/>
                <a:gd name="T1" fmla="*/ 0 h 8935"/>
                <a:gd name="T2" fmla="*/ 0 w 142"/>
                <a:gd name="T3" fmla="*/ 5728 h 8935"/>
                <a:gd name="T4" fmla="*/ 0 w 142"/>
                <a:gd name="T5" fmla="*/ 677500 h 8935"/>
                <a:gd name="T6" fmla="*/ 5445 w 142"/>
                <a:gd name="T7" fmla="*/ 682388 h 8935"/>
                <a:gd name="T8" fmla="*/ 10890 w 142"/>
                <a:gd name="T9" fmla="*/ 677500 h 8935"/>
                <a:gd name="T10" fmla="*/ 10890 w 142"/>
                <a:gd name="T11" fmla="*/ 5728 h 8935"/>
                <a:gd name="T12" fmla="*/ 5062 w 142"/>
                <a:gd name="T13" fmla="*/ 0 h 893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2" h="8935" extrusionOk="0">
                  <a:moveTo>
                    <a:pt x="66" y="0"/>
                  </a:moveTo>
                  <a:cubicBezTo>
                    <a:pt x="32" y="0"/>
                    <a:pt x="0" y="25"/>
                    <a:pt x="0" y="75"/>
                  </a:cubicBezTo>
                  <a:lnTo>
                    <a:pt x="0" y="8871"/>
                  </a:lnTo>
                  <a:cubicBezTo>
                    <a:pt x="0" y="8913"/>
                    <a:pt x="35" y="8935"/>
                    <a:pt x="71" y="8935"/>
                  </a:cubicBezTo>
                  <a:cubicBezTo>
                    <a:pt x="106" y="8935"/>
                    <a:pt x="142" y="8913"/>
                    <a:pt x="142" y="8871"/>
                  </a:cubicBezTo>
                  <a:lnTo>
                    <a:pt x="142" y="75"/>
                  </a:lnTo>
                  <a:cubicBezTo>
                    <a:pt x="135" y="25"/>
                    <a:pt x="99" y="0"/>
                    <a:pt x="6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61" name="Google Shape;121;p17"/>
            <p:cNvSpPr>
              <a:spLocks/>
            </p:cNvSpPr>
            <p:nvPr/>
          </p:nvSpPr>
          <p:spPr bwMode="auto">
            <a:xfrm>
              <a:off x="8292368" y="2803820"/>
              <a:ext cx="89111" cy="75991"/>
            </a:xfrm>
            <a:custGeom>
              <a:avLst/>
              <a:gdLst>
                <a:gd name="T0" fmla="*/ 51074 w 1162"/>
                <a:gd name="T1" fmla="*/ 76 h 995"/>
                <a:gd name="T2" fmla="*/ 23927 w 1162"/>
                <a:gd name="T3" fmla="*/ 64917 h 995"/>
                <a:gd name="T4" fmla="*/ 50307 w 1162"/>
                <a:gd name="T5" fmla="*/ 75991 h 995"/>
                <a:gd name="T6" fmla="*/ 89111 w 1162"/>
                <a:gd name="T7" fmla="*/ 37881 h 995"/>
                <a:gd name="T8" fmla="*/ 51074 w 1162"/>
                <a:gd name="T9" fmla="*/ 76 h 9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62" h="995" extrusionOk="0">
                  <a:moveTo>
                    <a:pt x="666" y="1"/>
                  </a:moveTo>
                  <a:cubicBezTo>
                    <a:pt x="213" y="1"/>
                    <a:pt x="0" y="539"/>
                    <a:pt x="312" y="850"/>
                  </a:cubicBezTo>
                  <a:cubicBezTo>
                    <a:pt x="412" y="950"/>
                    <a:pt x="535" y="995"/>
                    <a:pt x="656" y="995"/>
                  </a:cubicBezTo>
                  <a:cubicBezTo>
                    <a:pt x="913" y="995"/>
                    <a:pt x="1162" y="795"/>
                    <a:pt x="1162" y="496"/>
                  </a:cubicBezTo>
                  <a:cubicBezTo>
                    <a:pt x="1162" y="227"/>
                    <a:pt x="935" y="1"/>
                    <a:pt x="66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62" name="Google Shape;122;p17"/>
            <p:cNvSpPr>
              <a:spLocks/>
            </p:cNvSpPr>
            <p:nvPr/>
          </p:nvSpPr>
          <p:spPr bwMode="auto">
            <a:xfrm>
              <a:off x="8285850" y="2860488"/>
              <a:ext cx="148850" cy="235533"/>
            </a:xfrm>
            <a:custGeom>
              <a:avLst/>
              <a:gdLst>
                <a:gd name="T0" fmla="*/ 54295 w 1941"/>
                <a:gd name="T1" fmla="*/ 76 h 3084"/>
                <a:gd name="T2" fmla="*/ 46703 w 1941"/>
                <a:gd name="T3" fmla="*/ 687 h 3084"/>
                <a:gd name="T4" fmla="*/ 10890 w 1941"/>
                <a:gd name="T5" fmla="*/ 108907 h 3084"/>
                <a:gd name="T6" fmla="*/ 0 w 1941"/>
                <a:gd name="T7" fmla="*/ 231103 h 3084"/>
                <a:gd name="T8" fmla="*/ 74923 w 1941"/>
                <a:gd name="T9" fmla="*/ 235457 h 3084"/>
                <a:gd name="T10" fmla="*/ 74923 w 1941"/>
                <a:gd name="T11" fmla="*/ 177032 h 3084"/>
                <a:gd name="T12" fmla="*/ 90184 w 1941"/>
                <a:gd name="T13" fmla="*/ 220335 h 3084"/>
                <a:gd name="T14" fmla="*/ 148850 w 1941"/>
                <a:gd name="T15" fmla="*/ 201929 h 3084"/>
                <a:gd name="T16" fmla="*/ 54295 w 1941"/>
                <a:gd name="T17" fmla="*/ 76 h 30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941" h="3084" extrusionOk="0">
                  <a:moveTo>
                    <a:pt x="708" y="1"/>
                  </a:moveTo>
                  <a:cubicBezTo>
                    <a:pt x="676" y="1"/>
                    <a:pt x="643" y="3"/>
                    <a:pt x="609" y="9"/>
                  </a:cubicBezTo>
                  <a:cubicBezTo>
                    <a:pt x="609" y="9"/>
                    <a:pt x="255" y="363"/>
                    <a:pt x="142" y="1426"/>
                  </a:cubicBezTo>
                  <a:cubicBezTo>
                    <a:pt x="14" y="2488"/>
                    <a:pt x="0" y="3026"/>
                    <a:pt x="0" y="3026"/>
                  </a:cubicBezTo>
                  <a:lnTo>
                    <a:pt x="977" y="3083"/>
                  </a:lnTo>
                  <a:lnTo>
                    <a:pt x="977" y="2318"/>
                  </a:lnTo>
                  <a:cubicBezTo>
                    <a:pt x="977" y="2361"/>
                    <a:pt x="1176" y="2885"/>
                    <a:pt x="1176" y="2885"/>
                  </a:cubicBezTo>
                  <a:lnTo>
                    <a:pt x="1941" y="2644"/>
                  </a:lnTo>
                  <a:cubicBezTo>
                    <a:pt x="1941" y="2644"/>
                    <a:pt x="1688" y="1"/>
                    <a:pt x="70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63" name="Google Shape;123;p17"/>
            <p:cNvSpPr>
              <a:spLocks/>
            </p:cNvSpPr>
            <p:nvPr/>
          </p:nvSpPr>
          <p:spPr bwMode="auto">
            <a:xfrm>
              <a:off x="6708584" y="2267149"/>
              <a:ext cx="1270977" cy="457426"/>
            </a:xfrm>
            <a:custGeom>
              <a:avLst/>
              <a:gdLst>
                <a:gd name="T0" fmla="*/ 0 w 16574"/>
                <a:gd name="T1" fmla="*/ 77 h 5965"/>
                <a:gd name="T2" fmla="*/ 0 w 16574"/>
                <a:gd name="T3" fmla="*/ 457349 h 5965"/>
                <a:gd name="T4" fmla="*/ 1270900 w 16574"/>
                <a:gd name="T5" fmla="*/ 457349 h 5965"/>
                <a:gd name="T6" fmla="*/ 1270900 w 16574"/>
                <a:gd name="T7" fmla="*/ 77 h 5965"/>
                <a:gd name="T8" fmla="*/ 0 w 16574"/>
                <a:gd name="T9" fmla="*/ 77 h 596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574" h="5965" extrusionOk="0">
                  <a:moveTo>
                    <a:pt x="0" y="1"/>
                  </a:moveTo>
                  <a:lnTo>
                    <a:pt x="0" y="5964"/>
                  </a:lnTo>
                  <a:lnTo>
                    <a:pt x="16573" y="5964"/>
                  </a:lnTo>
                  <a:lnTo>
                    <a:pt x="16573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64" name="Google Shape;124;p17"/>
            <p:cNvSpPr>
              <a:spLocks/>
            </p:cNvSpPr>
            <p:nvPr/>
          </p:nvSpPr>
          <p:spPr bwMode="auto">
            <a:xfrm>
              <a:off x="6252311" y="2187857"/>
              <a:ext cx="2172563" cy="78295"/>
            </a:xfrm>
            <a:custGeom>
              <a:avLst/>
              <a:gdLst>
                <a:gd name="T0" fmla="*/ 77 w 28331"/>
                <a:gd name="T1" fmla="*/ 77 h 1021"/>
                <a:gd name="T2" fmla="*/ 77 w 28331"/>
                <a:gd name="T3" fmla="*/ 78295 h 1021"/>
                <a:gd name="T4" fmla="*/ 2172563 w 28331"/>
                <a:gd name="T5" fmla="*/ 78295 h 1021"/>
                <a:gd name="T6" fmla="*/ 2172563 w 28331"/>
                <a:gd name="T7" fmla="*/ 77 h 1021"/>
                <a:gd name="T8" fmla="*/ 77 w 28331"/>
                <a:gd name="T9" fmla="*/ 77 h 10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8331" h="1021" extrusionOk="0">
                  <a:moveTo>
                    <a:pt x="1" y="1"/>
                  </a:moveTo>
                  <a:lnTo>
                    <a:pt x="1" y="1021"/>
                  </a:lnTo>
                  <a:lnTo>
                    <a:pt x="28331" y="1021"/>
                  </a:lnTo>
                  <a:lnTo>
                    <a:pt x="2833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65" name="Google Shape;125;p17"/>
            <p:cNvSpPr>
              <a:spLocks/>
            </p:cNvSpPr>
            <p:nvPr/>
          </p:nvSpPr>
          <p:spPr bwMode="auto">
            <a:xfrm>
              <a:off x="6708584" y="2266076"/>
              <a:ext cx="1270977" cy="329209"/>
            </a:xfrm>
            <a:custGeom>
              <a:avLst/>
              <a:gdLst>
                <a:gd name="T0" fmla="*/ 0 w 16574"/>
                <a:gd name="T1" fmla="*/ 77 h 4293"/>
                <a:gd name="T2" fmla="*/ 0 w 16574"/>
                <a:gd name="T3" fmla="*/ 329209 h 4293"/>
                <a:gd name="T4" fmla="*/ 635489 w 16574"/>
                <a:gd name="T5" fmla="*/ 139107 h 4293"/>
                <a:gd name="T6" fmla="*/ 1118834 w 16574"/>
                <a:gd name="T7" fmla="*/ 101531 h 4293"/>
                <a:gd name="T8" fmla="*/ 1270900 w 16574"/>
                <a:gd name="T9" fmla="*/ 104368 h 4293"/>
                <a:gd name="T10" fmla="*/ 1270900 w 16574"/>
                <a:gd name="T11" fmla="*/ 77 h 4293"/>
                <a:gd name="T12" fmla="*/ 0 w 16574"/>
                <a:gd name="T13" fmla="*/ 77 h 429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574" h="4293" extrusionOk="0">
                  <a:moveTo>
                    <a:pt x="0" y="1"/>
                  </a:moveTo>
                  <a:lnTo>
                    <a:pt x="0" y="4293"/>
                  </a:lnTo>
                  <a:cubicBezTo>
                    <a:pt x="0" y="4293"/>
                    <a:pt x="5029" y="2480"/>
                    <a:pt x="8287" y="1814"/>
                  </a:cubicBezTo>
                  <a:cubicBezTo>
                    <a:pt x="10233" y="1406"/>
                    <a:pt x="12827" y="1324"/>
                    <a:pt x="14590" y="1324"/>
                  </a:cubicBezTo>
                  <a:cubicBezTo>
                    <a:pt x="15766" y="1324"/>
                    <a:pt x="16573" y="1361"/>
                    <a:pt x="16573" y="1361"/>
                  </a:cubicBezTo>
                  <a:lnTo>
                    <a:pt x="16573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0000">
                <a:alpha val="705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66" name="Google Shape;126;p17"/>
            <p:cNvSpPr>
              <a:spLocks/>
            </p:cNvSpPr>
            <p:nvPr/>
          </p:nvSpPr>
          <p:spPr bwMode="auto">
            <a:xfrm>
              <a:off x="6252311" y="2187857"/>
              <a:ext cx="785484" cy="78295"/>
            </a:xfrm>
            <a:custGeom>
              <a:avLst/>
              <a:gdLst>
                <a:gd name="T0" fmla="*/ 77 w 10243"/>
                <a:gd name="T1" fmla="*/ 77 h 1021"/>
                <a:gd name="T2" fmla="*/ 77 w 10243"/>
                <a:gd name="T3" fmla="*/ 78295 h 1021"/>
                <a:gd name="T4" fmla="*/ 785407 w 10243"/>
                <a:gd name="T5" fmla="*/ 78295 h 1021"/>
                <a:gd name="T6" fmla="*/ 785407 w 10243"/>
                <a:gd name="T7" fmla="*/ 77 h 1021"/>
                <a:gd name="T8" fmla="*/ 77 w 10243"/>
                <a:gd name="T9" fmla="*/ 77 h 10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243" h="1021" extrusionOk="0">
                  <a:moveTo>
                    <a:pt x="1" y="1"/>
                  </a:moveTo>
                  <a:lnTo>
                    <a:pt x="1" y="1021"/>
                  </a:lnTo>
                  <a:lnTo>
                    <a:pt x="10242" y="1021"/>
                  </a:lnTo>
                  <a:lnTo>
                    <a:pt x="10242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00000">
                <a:alpha val="705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67" name="Google Shape;127;p17"/>
            <p:cNvSpPr>
              <a:spLocks/>
            </p:cNvSpPr>
            <p:nvPr/>
          </p:nvSpPr>
          <p:spPr bwMode="auto">
            <a:xfrm>
              <a:off x="6251237" y="2265002"/>
              <a:ext cx="2158453" cy="4448"/>
            </a:xfrm>
            <a:custGeom>
              <a:avLst/>
              <a:gdLst>
                <a:gd name="T0" fmla="*/ 1079802 w 28147"/>
                <a:gd name="T1" fmla="*/ 77 h 58"/>
                <a:gd name="T2" fmla="*/ 77 w 28147"/>
                <a:gd name="T3" fmla="*/ 2224 h 58"/>
                <a:gd name="T4" fmla="*/ 1079802 w 28147"/>
                <a:gd name="T5" fmla="*/ 4371 h 58"/>
                <a:gd name="T6" fmla="*/ 2158376 w 28147"/>
                <a:gd name="T7" fmla="*/ 2224 h 58"/>
                <a:gd name="T8" fmla="*/ 1079802 w 28147"/>
                <a:gd name="T9" fmla="*/ 77 h 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8147" h="58" extrusionOk="0">
                  <a:moveTo>
                    <a:pt x="14081" y="1"/>
                  </a:moveTo>
                  <a:cubicBezTo>
                    <a:pt x="6304" y="1"/>
                    <a:pt x="1" y="1"/>
                    <a:pt x="1" y="29"/>
                  </a:cubicBezTo>
                  <a:cubicBezTo>
                    <a:pt x="1" y="43"/>
                    <a:pt x="6304" y="57"/>
                    <a:pt x="14081" y="57"/>
                  </a:cubicBezTo>
                  <a:cubicBezTo>
                    <a:pt x="21843" y="57"/>
                    <a:pt x="28146" y="43"/>
                    <a:pt x="28146" y="29"/>
                  </a:cubicBezTo>
                  <a:cubicBezTo>
                    <a:pt x="28146" y="15"/>
                    <a:pt x="21843" y="1"/>
                    <a:pt x="14081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68" name="Google Shape;128;p17"/>
            <p:cNvSpPr>
              <a:spLocks/>
            </p:cNvSpPr>
            <p:nvPr/>
          </p:nvSpPr>
          <p:spPr bwMode="auto">
            <a:xfrm>
              <a:off x="7034417" y="2186784"/>
              <a:ext cx="5521" cy="80443"/>
            </a:xfrm>
            <a:custGeom>
              <a:avLst/>
              <a:gdLst>
                <a:gd name="T0" fmla="*/ 2224 w 72"/>
                <a:gd name="T1" fmla="*/ 77 h 1049"/>
                <a:gd name="T2" fmla="*/ 2224 w 72"/>
                <a:gd name="T3" fmla="*/ 80443 h 1049"/>
                <a:gd name="T4" fmla="*/ 2224 w 72"/>
                <a:gd name="T5" fmla="*/ 77 h 104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2" h="1049" extrusionOk="0">
                  <a:moveTo>
                    <a:pt x="29" y="1"/>
                  </a:moveTo>
                  <a:cubicBezTo>
                    <a:pt x="1" y="355"/>
                    <a:pt x="1" y="709"/>
                    <a:pt x="29" y="1049"/>
                  </a:cubicBezTo>
                  <a:cubicBezTo>
                    <a:pt x="71" y="709"/>
                    <a:pt x="71" y="355"/>
                    <a:pt x="29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69" name="Google Shape;129;p17"/>
            <p:cNvSpPr>
              <a:spLocks/>
            </p:cNvSpPr>
            <p:nvPr/>
          </p:nvSpPr>
          <p:spPr bwMode="auto">
            <a:xfrm>
              <a:off x="7215853" y="2325813"/>
              <a:ext cx="4371" cy="398762"/>
            </a:xfrm>
            <a:custGeom>
              <a:avLst/>
              <a:gdLst>
                <a:gd name="T0" fmla="*/ 2147 w 57"/>
                <a:gd name="T1" fmla="*/ 77 h 5200"/>
                <a:gd name="T2" fmla="*/ 0 w 57"/>
                <a:gd name="T3" fmla="*/ 199918 h 5200"/>
                <a:gd name="T4" fmla="*/ 2147 w 57"/>
                <a:gd name="T5" fmla="*/ 398685 h 5200"/>
                <a:gd name="T6" fmla="*/ 4371 w 57"/>
                <a:gd name="T7" fmla="*/ 199918 h 5200"/>
                <a:gd name="T8" fmla="*/ 2147 w 57"/>
                <a:gd name="T9" fmla="*/ 77 h 52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7" h="5200" extrusionOk="0">
                  <a:moveTo>
                    <a:pt x="28" y="1"/>
                  </a:moveTo>
                  <a:cubicBezTo>
                    <a:pt x="14" y="1"/>
                    <a:pt x="0" y="1162"/>
                    <a:pt x="0" y="2607"/>
                  </a:cubicBezTo>
                  <a:cubicBezTo>
                    <a:pt x="0" y="4038"/>
                    <a:pt x="14" y="5199"/>
                    <a:pt x="28" y="5199"/>
                  </a:cubicBezTo>
                  <a:cubicBezTo>
                    <a:pt x="43" y="5199"/>
                    <a:pt x="57" y="4038"/>
                    <a:pt x="57" y="2607"/>
                  </a:cubicBezTo>
                  <a:cubicBezTo>
                    <a:pt x="57" y="1162"/>
                    <a:pt x="43" y="1"/>
                    <a:pt x="28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70" name="Google Shape;130;p17"/>
            <p:cNvSpPr>
              <a:spLocks/>
            </p:cNvSpPr>
            <p:nvPr/>
          </p:nvSpPr>
          <p:spPr bwMode="auto">
            <a:xfrm>
              <a:off x="5471354" y="3186140"/>
              <a:ext cx="424758" cy="441092"/>
            </a:xfrm>
            <a:custGeom>
              <a:avLst/>
              <a:gdLst>
                <a:gd name="T0" fmla="*/ 275912 w 5539"/>
                <a:gd name="T1" fmla="*/ 0 h 5752"/>
                <a:gd name="T2" fmla="*/ 164029 w 5539"/>
                <a:gd name="T3" fmla="*/ 292246 h 5752"/>
                <a:gd name="T4" fmla="*/ 18481 w 5539"/>
                <a:gd name="T5" fmla="*/ 350910 h 5752"/>
                <a:gd name="T6" fmla="*/ 0 w 5539"/>
                <a:gd name="T7" fmla="*/ 441015 h 5752"/>
                <a:gd name="T8" fmla="*/ 136883 w 5539"/>
                <a:gd name="T9" fmla="*/ 437795 h 5752"/>
                <a:gd name="T10" fmla="*/ 311801 w 5539"/>
                <a:gd name="T11" fmla="*/ 318319 h 5752"/>
                <a:gd name="T12" fmla="*/ 380204 w 5539"/>
                <a:gd name="T13" fmla="*/ 177066 h 5752"/>
                <a:gd name="T14" fmla="*/ 424758 w 5539"/>
                <a:gd name="T15" fmla="*/ 77145 h 5752"/>
                <a:gd name="T16" fmla="*/ 275912 w 5539"/>
                <a:gd name="T17" fmla="*/ 0 h 57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539" h="5752" extrusionOk="0">
                  <a:moveTo>
                    <a:pt x="3598" y="0"/>
                  </a:moveTo>
                  <a:lnTo>
                    <a:pt x="2139" y="3811"/>
                  </a:lnTo>
                  <a:lnTo>
                    <a:pt x="241" y="4576"/>
                  </a:lnTo>
                  <a:lnTo>
                    <a:pt x="0" y="5751"/>
                  </a:lnTo>
                  <a:lnTo>
                    <a:pt x="1785" y="5709"/>
                  </a:lnTo>
                  <a:cubicBezTo>
                    <a:pt x="2777" y="5681"/>
                    <a:pt x="3669" y="5072"/>
                    <a:pt x="4066" y="4151"/>
                  </a:cubicBezTo>
                  <a:cubicBezTo>
                    <a:pt x="4278" y="3669"/>
                    <a:pt x="4802" y="2663"/>
                    <a:pt x="4958" y="2309"/>
                  </a:cubicBezTo>
                  <a:cubicBezTo>
                    <a:pt x="5355" y="1389"/>
                    <a:pt x="5539" y="1006"/>
                    <a:pt x="5539" y="1006"/>
                  </a:cubicBezTo>
                  <a:lnTo>
                    <a:pt x="3598" y="0"/>
                  </a:lnTo>
                  <a:close/>
                </a:path>
              </a:pathLst>
            </a:custGeom>
            <a:solidFill>
              <a:srgbClr val="FFBF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71" name="Google Shape;131;p17"/>
            <p:cNvSpPr>
              <a:spLocks/>
            </p:cNvSpPr>
            <p:nvPr/>
          </p:nvSpPr>
          <p:spPr bwMode="auto">
            <a:xfrm>
              <a:off x="5236699" y="3453386"/>
              <a:ext cx="256435" cy="178599"/>
            </a:xfrm>
            <a:custGeom>
              <a:avLst/>
              <a:gdLst>
                <a:gd name="T0" fmla="*/ 144551 w 3344"/>
                <a:gd name="T1" fmla="*/ 0 h 2329"/>
                <a:gd name="T2" fmla="*/ 74998 w 3344"/>
                <a:gd name="T3" fmla="*/ 2147 h 2329"/>
                <a:gd name="T4" fmla="*/ 42407 w 3344"/>
                <a:gd name="T5" fmla="*/ 21702 h 2329"/>
                <a:gd name="T6" fmla="*/ 17408 w 3344"/>
                <a:gd name="T7" fmla="*/ 65182 h 2329"/>
                <a:gd name="T8" fmla="*/ 2224 w 3344"/>
                <a:gd name="T9" fmla="*/ 102144 h 2329"/>
                <a:gd name="T10" fmla="*/ 14954 w 3344"/>
                <a:gd name="T11" fmla="*/ 111040 h 2329"/>
                <a:gd name="T12" fmla="*/ 17408 w 3344"/>
                <a:gd name="T13" fmla="*/ 110810 h 2329"/>
                <a:gd name="T14" fmla="*/ 23926 w 3344"/>
                <a:gd name="T15" fmla="*/ 127067 h 2329"/>
                <a:gd name="T16" fmla="*/ 33511 w 3344"/>
                <a:gd name="T17" fmla="*/ 129674 h 2329"/>
                <a:gd name="T18" fmla="*/ 41333 w 3344"/>
                <a:gd name="T19" fmla="*/ 128217 h 2329"/>
                <a:gd name="T20" fmla="*/ 54370 w 3344"/>
                <a:gd name="T21" fmla="*/ 136882 h 2329"/>
                <a:gd name="T22" fmla="*/ 58664 w 3344"/>
                <a:gd name="T23" fmla="*/ 135809 h 2329"/>
                <a:gd name="T24" fmla="*/ 70627 w 3344"/>
                <a:gd name="T25" fmla="*/ 117328 h 2329"/>
                <a:gd name="T26" fmla="*/ 105442 w 3344"/>
                <a:gd name="T27" fmla="*/ 110810 h 2329"/>
                <a:gd name="T28" fmla="*/ 173845 w 3344"/>
                <a:gd name="T29" fmla="*/ 167250 h 2329"/>
                <a:gd name="T30" fmla="*/ 204749 w 3344"/>
                <a:gd name="T31" fmla="*/ 178599 h 2329"/>
                <a:gd name="T32" fmla="*/ 239027 w 3344"/>
                <a:gd name="T33" fmla="*/ 172694 h 2329"/>
                <a:gd name="T34" fmla="*/ 256358 w 3344"/>
                <a:gd name="T35" fmla="*/ 87958 h 2329"/>
                <a:gd name="T36" fmla="*/ 180363 w 3344"/>
                <a:gd name="T37" fmla="*/ 27146 h 2329"/>
                <a:gd name="T38" fmla="*/ 158661 w 3344"/>
                <a:gd name="T39" fmla="*/ 4371 h 2329"/>
                <a:gd name="T40" fmla="*/ 144551 w 3344"/>
                <a:gd name="T41" fmla="*/ 0 h 232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3344" h="2329" extrusionOk="0">
                  <a:moveTo>
                    <a:pt x="1885" y="0"/>
                  </a:moveTo>
                  <a:lnTo>
                    <a:pt x="978" y="28"/>
                  </a:lnTo>
                  <a:cubicBezTo>
                    <a:pt x="808" y="57"/>
                    <a:pt x="652" y="142"/>
                    <a:pt x="553" y="283"/>
                  </a:cubicBezTo>
                  <a:lnTo>
                    <a:pt x="227" y="850"/>
                  </a:lnTo>
                  <a:cubicBezTo>
                    <a:pt x="227" y="850"/>
                    <a:pt x="1" y="1247"/>
                    <a:pt x="29" y="1332"/>
                  </a:cubicBezTo>
                  <a:cubicBezTo>
                    <a:pt x="54" y="1406"/>
                    <a:pt x="122" y="1448"/>
                    <a:pt x="195" y="1448"/>
                  </a:cubicBezTo>
                  <a:cubicBezTo>
                    <a:pt x="206" y="1448"/>
                    <a:pt x="216" y="1447"/>
                    <a:pt x="227" y="1445"/>
                  </a:cubicBezTo>
                  <a:cubicBezTo>
                    <a:pt x="227" y="1445"/>
                    <a:pt x="256" y="1629"/>
                    <a:pt x="312" y="1657"/>
                  </a:cubicBezTo>
                  <a:cubicBezTo>
                    <a:pt x="351" y="1681"/>
                    <a:pt x="394" y="1691"/>
                    <a:pt x="437" y="1691"/>
                  </a:cubicBezTo>
                  <a:cubicBezTo>
                    <a:pt x="472" y="1691"/>
                    <a:pt x="507" y="1684"/>
                    <a:pt x="539" y="1672"/>
                  </a:cubicBezTo>
                  <a:cubicBezTo>
                    <a:pt x="567" y="1742"/>
                    <a:pt x="638" y="1785"/>
                    <a:pt x="709" y="1785"/>
                  </a:cubicBezTo>
                  <a:cubicBezTo>
                    <a:pt x="723" y="1785"/>
                    <a:pt x="751" y="1785"/>
                    <a:pt x="765" y="1771"/>
                  </a:cubicBezTo>
                  <a:cubicBezTo>
                    <a:pt x="865" y="1742"/>
                    <a:pt x="921" y="1530"/>
                    <a:pt x="921" y="1530"/>
                  </a:cubicBezTo>
                  <a:lnTo>
                    <a:pt x="1375" y="1445"/>
                  </a:lnTo>
                  <a:cubicBezTo>
                    <a:pt x="1700" y="1657"/>
                    <a:pt x="1998" y="1898"/>
                    <a:pt x="2267" y="2181"/>
                  </a:cubicBezTo>
                  <a:cubicBezTo>
                    <a:pt x="2363" y="2295"/>
                    <a:pt x="2519" y="2329"/>
                    <a:pt x="2670" y="2329"/>
                  </a:cubicBezTo>
                  <a:cubicBezTo>
                    <a:pt x="2898" y="2329"/>
                    <a:pt x="3117" y="2252"/>
                    <a:pt x="3117" y="2252"/>
                  </a:cubicBezTo>
                  <a:lnTo>
                    <a:pt x="3343" y="1147"/>
                  </a:lnTo>
                  <a:lnTo>
                    <a:pt x="2352" y="354"/>
                  </a:lnTo>
                  <a:lnTo>
                    <a:pt x="2069" y="57"/>
                  </a:lnTo>
                  <a:cubicBezTo>
                    <a:pt x="2012" y="28"/>
                    <a:pt x="1955" y="0"/>
                    <a:pt x="1885" y="0"/>
                  </a:cubicBezTo>
                  <a:close/>
                </a:path>
              </a:pathLst>
            </a:custGeom>
            <a:solidFill>
              <a:srgbClr val="FFBF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72" name="Google Shape;132;p17"/>
            <p:cNvSpPr>
              <a:spLocks/>
            </p:cNvSpPr>
            <p:nvPr/>
          </p:nvSpPr>
          <p:spPr bwMode="auto">
            <a:xfrm>
              <a:off x="5253033" y="3490578"/>
              <a:ext cx="113034" cy="74768"/>
            </a:xfrm>
            <a:custGeom>
              <a:avLst/>
              <a:gdLst>
                <a:gd name="T0" fmla="*/ 104829 w 1474"/>
                <a:gd name="T1" fmla="*/ 0 h 975"/>
                <a:gd name="T2" fmla="*/ 96700 w 1474"/>
                <a:gd name="T3" fmla="*/ 844 h 975"/>
                <a:gd name="T4" fmla="*/ 57591 w 1474"/>
                <a:gd name="T5" fmla="*/ 1917 h 975"/>
                <a:gd name="T6" fmla="*/ 56517 w 1474"/>
                <a:gd name="T7" fmla="*/ 1917 h 975"/>
                <a:gd name="T8" fmla="*/ 56517 w 1474"/>
                <a:gd name="T9" fmla="*/ 2991 h 975"/>
                <a:gd name="T10" fmla="*/ 47775 w 1474"/>
                <a:gd name="T11" fmla="*/ 19325 h 975"/>
                <a:gd name="T12" fmla="*/ 15184 w 1474"/>
                <a:gd name="T13" fmla="*/ 59508 h 975"/>
                <a:gd name="T14" fmla="*/ 0 w 1474"/>
                <a:gd name="T15" fmla="*/ 74691 h 975"/>
                <a:gd name="T16" fmla="*/ 17408 w 1474"/>
                <a:gd name="T17" fmla="*/ 61655 h 975"/>
                <a:gd name="T18" fmla="*/ 51072 w 1474"/>
                <a:gd name="T19" fmla="*/ 22545 h 975"/>
                <a:gd name="T20" fmla="*/ 60351 w 1474"/>
                <a:gd name="T21" fmla="*/ 6058 h 975"/>
                <a:gd name="T22" fmla="*/ 60351 w 1474"/>
                <a:gd name="T23" fmla="*/ 6058 h 975"/>
                <a:gd name="T24" fmla="*/ 97774 w 1474"/>
                <a:gd name="T25" fmla="*/ 2991 h 975"/>
                <a:gd name="T26" fmla="*/ 112957 w 1474"/>
                <a:gd name="T27" fmla="*/ 844 h 975"/>
                <a:gd name="T28" fmla="*/ 104829 w 1474"/>
                <a:gd name="T29" fmla="*/ 0 h 97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474" h="975" extrusionOk="0">
                  <a:moveTo>
                    <a:pt x="1367" y="0"/>
                  </a:moveTo>
                  <a:cubicBezTo>
                    <a:pt x="1332" y="0"/>
                    <a:pt x="1296" y="4"/>
                    <a:pt x="1261" y="11"/>
                  </a:cubicBezTo>
                  <a:cubicBezTo>
                    <a:pt x="1133" y="11"/>
                    <a:pt x="963" y="11"/>
                    <a:pt x="751" y="25"/>
                  </a:cubicBezTo>
                  <a:lnTo>
                    <a:pt x="737" y="25"/>
                  </a:lnTo>
                  <a:lnTo>
                    <a:pt x="737" y="39"/>
                  </a:lnTo>
                  <a:cubicBezTo>
                    <a:pt x="708" y="124"/>
                    <a:pt x="666" y="181"/>
                    <a:pt x="623" y="252"/>
                  </a:cubicBezTo>
                  <a:cubicBezTo>
                    <a:pt x="496" y="450"/>
                    <a:pt x="354" y="620"/>
                    <a:pt x="198" y="776"/>
                  </a:cubicBezTo>
                  <a:cubicBezTo>
                    <a:pt x="85" y="903"/>
                    <a:pt x="0" y="974"/>
                    <a:pt x="0" y="974"/>
                  </a:cubicBezTo>
                  <a:cubicBezTo>
                    <a:pt x="85" y="932"/>
                    <a:pt x="170" y="875"/>
                    <a:pt x="227" y="804"/>
                  </a:cubicBezTo>
                  <a:cubicBezTo>
                    <a:pt x="397" y="648"/>
                    <a:pt x="552" y="478"/>
                    <a:pt x="666" y="294"/>
                  </a:cubicBezTo>
                  <a:cubicBezTo>
                    <a:pt x="706" y="227"/>
                    <a:pt x="746" y="147"/>
                    <a:pt x="787" y="79"/>
                  </a:cubicBezTo>
                  <a:cubicBezTo>
                    <a:pt x="977" y="53"/>
                    <a:pt x="1152" y="53"/>
                    <a:pt x="1275" y="39"/>
                  </a:cubicBezTo>
                  <a:cubicBezTo>
                    <a:pt x="1332" y="39"/>
                    <a:pt x="1402" y="25"/>
                    <a:pt x="1473" y="11"/>
                  </a:cubicBezTo>
                  <a:cubicBezTo>
                    <a:pt x="1438" y="4"/>
                    <a:pt x="1402" y="0"/>
                    <a:pt x="1367" y="0"/>
                  </a:cubicBezTo>
                  <a:close/>
                </a:path>
              </a:pathLst>
            </a:custGeom>
            <a:solidFill>
              <a:srgbClr val="FF9A6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73" name="Google Shape;133;p17"/>
            <p:cNvSpPr>
              <a:spLocks/>
            </p:cNvSpPr>
            <p:nvPr/>
          </p:nvSpPr>
          <p:spPr bwMode="auto">
            <a:xfrm>
              <a:off x="5275809" y="3521789"/>
              <a:ext cx="91332" cy="60888"/>
            </a:xfrm>
            <a:custGeom>
              <a:avLst/>
              <a:gdLst>
                <a:gd name="T0" fmla="*/ 42407 w 1191"/>
                <a:gd name="T1" fmla="*/ 0 h 794"/>
                <a:gd name="T2" fmla="*/ 42407 w 1191"/>
                <a:gd name="T3" fmla="*/ 2224 h 794"/>
                <a:gd name="T4" fmla="*/ 38036 w 1191"/>
                <a:gd name="T5" fmla="*/ 14187 h 794"/>
                <a:gd name="T6" fmla="*/ 13036 w 1191"/>
                <a:gd name="T7" fmla="*/ 48925 h 794"/>
                <a:gd name="T8" fmla="*/ 77 w 1191"/>
                <a:gd name="T9" fmla="*/ 60888 h 794"/>
                <a:gd name="T10" fmla="*/ 15260 w 1191"/>
                <a:gd name="T11" fmla="*/ 51072 h 794"/>
                <a:gd name="T12" fmla="*/ 41333 w 1191"/>
                <a:gd name="T13" fmla="*/ 16334 h 794"/>
                <a:gd name="T14" fmla="*/ 45934 w 1191"/>
                <a:gd name="T15" fmla="*/ 4985 h 794"/>
                <a:gd name="T16" fmla="*/ 45934 w 1191"/>
                <a:gd name="T17" fmla="*/ 4985 h 794"/>
                <a:gd name="T18" fmla="*/ 65489 w 1191"/>
                <a:gd name="T19" fmla="*/ 7208 h 794"/>
                <a:gd name="T20" fmla="*/ 78219 w 1191"/>
                <a:gd name="T21" fmla="*/ 6518 h 794"/>
                <a:gd name="T22" fmla="*/ 91255 w 1191"/>
                <a:gd name="T23" fmla="*/ 2224 h 794"/>
                <a:gd name="T24" fmla="*/ 91255 w 1191"/>
                <a:gd name="T25" fmla="*/ 2224 h 794"/>
                <a:gd name="T26" fmla="*/ 74845 w 1191"/>
                <a:gd name="T27" fmla="*/ 3374 h 794"/>
                <a:gd name="T28" fmla="*/ 44554 w 1191"/>
                <a:gd name="T29" fmla="*/ 0 h 794"/>
                <a:gd name="T30" fmla="*/ 42407 w 1191"/>
                <a:gd name="T31" fmla="*/ 0 h 79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191" h="794" extrusionOk="0">
                  <a:moveTo>
                    <a:pt x="553" y="0"/>
                  </a:moveTo>
                  <a:lnTo>
                    <a:pt x="553" y="29"/>
                  </a:lnTo>
                  <a:cubicBezTo>
                    <a:pt x="539" y="85"/>
                    <a:pt x="525" y="128"/>
                    <a:pt x="496" y="185"/>
                  </a:cubicBezTo>
                  <a:cubicBezTo>
                    <a:pt x="411" y="355"/>
                    <a:pt x="298" y="496"/>
                    <a:pt x="170" y="638"/>
                  </a:cubicBezTo>
                  <a:cubicBezTo>
                    <a:pt x="71" y="737"/>
                    <a:pt x="1" y="794"/>
                    <a:pt x="1" y="794"/>
                  </a:cubicBezTo>
                  <a:cubicBezTo>
                    <a:pt x="71" y="765"/>
                    <a:pt x="142" y="723"/>
                    <a:pt x="199" y="666"/>
                  </a:cubicBezTo>
                  <a:cubicBezTo>
                    <a:pt x="340" y="539"/>
                    <a:pt x="454" y="383"/>
                    <a:pt x="539" y="213"/>
                  </a:cubicBezTo>
                  <a:cubicBezTo>
                    <a:pt x="563" y="164"/>
                    <a:pt x="577" y="115"/>
                    <a:pt x="599" y="65"/>
                  </a:cubicBezTo>
                  <a:cubicBezTo>
                    <a:pt x="686" y="86"/>
                    <a:pt x="769" y="94"/>
                    <a:pt x="854" y="94"/>
                  </a:cubicBezTo>
                  <a:cubicBezTo>
                    <a:pt x="908" y="94"/>
                    <a:pt x="963" y="91"/>
                    <a:pt x="1020" y="85"/>
                  </a:cubicBezTo>
                  <a:cubicBezTo>
                    <a:pt x="1077" y="71"/>
                    <a:pt x="1134" y="57"/>
                    <a:pt x="1190" y="29"/>
                  </a:cubicBezTo>
                  <a:cubicBezTo>
                    <a:pt x="1120" y="39"/>
                    <a:pt x="1048" y="44"/>
                    <a:pt x="976" y="44"/>
                  </a:cubicBezTo>
                  <a:cubicBezTo>
                    <a:pt x="843" y="44"/>
                    <a:pt x="709" y="28"/>
                    <a:pt x="581" y="0"/>
                  </a:cubicBezTo>
                  <a:lnTo>
                    <a:pt x="553" y="0"/>
                  </a:lnTo>
                  <a:close/>
                </a:path>
              </a:pathLst>
            </a:custGeom>
            <a:solidFill>
              <a:srgbClr val="FF9A6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74" name="Google Shape;134;p17"/>
            <p:cNvSpPr>
              <a:spLocks/>
            </p:cNvSpPr>
            <p:nvPr/>
          </p:nvSpPr>
          <p:spPr bwMode="auto">
            <a:xfrm>
              <a:off x="5298584" y="3504381"/>
              <a:ext cx="157588" cy="100151"/>
            </a:xfrm>
            <a:custGeom>
              <a:avLst/>
              <a:gdLst>
                <a:gd name="T0" fmla="*/ 67406 w 2055"/>
                <a:gd name="T1" fmla="*/ 77 h 1306"/>
                <a:gd name="T2" fmla="*/ 39186 w 2055"/>
                <a:gd name="T3" fmla="*/ 9816 h 1306"/>
                <a:gd name="T4" fmla="*/ 5521 w 2055"/>
                <a:gd name="T5" fmla="*/ 27223 h 1306"/>
                <a:gd name="T6" fmla="*/ 1150 w 2055"/>
                <a:gd name="T7" fmla="*/ 31594 h 1306"/>
                <a:gd name="T8" fmla="*/ 4448 w 2055"/>
                <a:gd name="T9" fmla="*/ 38113 h 1306"/>
                <a:gd name="T10" fmla="*/ 38343 w 2055"/>
                <a:gd name="T11" fmla="*/ 51993 h 1306"/>
                <a:gd name="T12" fmla="*/ 68480 w 2055"/>
                <a:gd name="T13" fmla="*/ 41333 h 1306"/>
                <a:gd name="T14" fmla="*/ 90258 w 2055"/>
                <a:gd name="T15" fmla="*/ 82590 h 1306"/>
                <a:gd name="T16" fmla="*/ 127144 w 2055"/>
                <a:gd name="T17" fmla="*/ 100151 h 1306"/>
                <a:gd name="T18" fmla="*/ 130441 w 2055"/>
                <a:gd name="T19" fmla="*/ 99998 h 1306"/>
                <a:gd name="T20" fmla="*/ 157588 w 2055"/>
                <a:gd name="T21" fmla="*/ 36962 h 1306"/>
                <a:gd name="T22" fmla="*/ 94553 w 2055"/>
                <a:gd name="T23" fmla="*/ 8742 h 1306"/>
                <a:gd name="T24" fmla="*/ 67406 w 2055"/>
                <a:gd name="T25" fmla="*/ 77 h 130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055" h="1306" extrusionOk="0">
                  <a:moveTo>
                    <a:pt x="879" y="1"/>
                  </a:moveTo>
                  <a:cubicBezTo>
                    <a:pt x="752" y="15"/>
                    <a:pt x="624" y="57"/>
                    <a:pt x="511" y="128"/>
                  </a:cubicBezTo>
                  <a:lnTo>
                    <a:pt x="72" y="355"/>
                  </a:lnTo>
                  <a:cubicBezTo>
                    <a:pt x="43" y="369"/>
                    <a:pt x="15" y="383"/>
                    <a:pt x="15" y="412"/>
                  </a:cubicBezTo>
                  <a:cubicBezTo>
                    <a:pt x="1" y="426"/>
                    <a:pt x="29" y="468"/>
                    <a:pt x="58" y="497"/>
                  </a:cubicBezTo>
                  <a:cubicBezTo>
                    <a:pt x="179" y="617"/>
                    <a:pt x="340" y="678"/>
                    <a:pt x="500" y="678"/>
                  </a:cubicBezTo>
                  <a:cubicBezTo>
                    <a:pt x="641" y="678"/>
                    <a:pt x="781" y="632"/>
                    <a:pt x="893" y="539"/>
                  </a:cubicBezTo>
                  <a:cubicBezTo>
                    <a:pt x="964" y="723"/>
                    <a:pt x="1049" y="907"/>
                    <a:pt x="1177" y="1077"/>
                  </a:cubicBezTo>
                  <a:cubicBezTo>
                    <a:pt x="1295" y="1222"/>
                    <a:pt x="1474" y="1306"/>
                    <a:pt x="1658" y="1306"/>
                  </a:cubicBezTo>
                  <a:cubicBezTo>
                    <a:pt x="1672" y="1306"/>
                    <a:pt x="1686" y="1305"/>
                    <a:pt x="1701" y="1304"/>
                  </a:cubicBezTo>
                  <a:lnTo>
                    <a:pt x="2055" y="482"/>
                  </a:lnTo>
                  <a:lnTo>
                    <a:pt x="1233" y="114"/>
                  </a:lnTo>
                  <a:cubicBezTo>
                    <a:pt x="1134" y="43"/>
                    <a:pt x="1007" y="15"/>
                    <a:pt x="879" y="1"/>
                  </a:cubicBezTo>
                  <a:close/>
                </a:path>
              </a:pathLst>
            </a:custGeom>
            <a:solidFill>
              <a:srgbClr val="FFBF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75" name="Google Shape;135;p17"/>
            <p:cNvSpPr>
              <a:spLocks/>
            </p:cNvSpPr>
            <p:nvPr/>
          </p:nvSpPr>
          <p:spPr bwMode="auto">
            <a:xfrm>
              <a:off x="5296437" y="3502464"/>
              <a:ext cx="159735" cy="103065"/>
            </a:xfrm>
            <a:custGeom>
              <a:avLst/>
              <a:gdLst>
                <a:gd name="T0" fmla="*/ 70013 w 2083"/>
                <a:gd name="T1" fmla="*/ 77 h 1344"/>
                <a:gd name="T2" fmla="*/ 61962 w 2083"/>
                <a:gd name="T3" fmla="*/ 920 h 1344"/>
                <a:gd name="T4" fmla="*/ 31518 w 2083"/>
                <a:gd name="T5" fmla="*/ 13957 h 1344"/>
                <a:gd name="T6" fmla="*/ 16334 w 2083"/>
                <a:gd name="T7" fmla="*/ 22622 h 1344"/>
                <a:gd name="T8" fmla="*/ 8742 w 2083"/>
                <a:gd name="T9" fmla="*/ 25843 h 1344"/>
                <a:gd name="T10" fmla="*/ 4371 w 2083"/>
                <a:gd name="T11" fmla="*/ 28067 h 1344"/>
                <a:gd name="T12" fmla="*/ 1150 w 2083"/>
                <a:gd name="T13" fmla="*/ 33511 h 1344"/>
                <a:gd name="T14" fmla="*/ 3297 w 2083"/>
                <a:gd name="T15" fmla="*/ 40030 h 1344"/>
                <a:gd name="T16" fmla="*/ 6595 w 2083"/>
                <a:gd name="T17" fmla="*/ 44324 h 1344"/>
                <a:gd name="T18" fmla="*/ 16334 w 2083"/>
                <a:gd name="T19" fmla="*/ 49769 h 1344"/>
                <a:gd name="T20" fmla="*/ 35889 w 2083"/>
                <a:gd name="T21" fmla="*/ 56287 h 1344"/>
                <a:gd name="T22" fmla="*/ 39876 w 2083"/>
                <a:gd name="T23" fmla="*/ 56440 h 1344"/>
                <a:gd name="T24" fmla="*/ 70320 w 2083"/>
                <a:gd name="T25" fmla="*/ 46241 h 1344"/>
                <a:gd name="T26" fmla="*/ 70320 w 2083"/>
                <a:gd name="T27" fmla="*/ 46241 h 1344"/>
                <a:gd name="T28" fmla="*/ 85887 w 2083"/>
                <a:gd name="T29" fmla="*/ 77989 h 1344"/>
                <a:gd name="T30" fmla="*/ 107589 w 2083"/>
                <a:gd name="T31" fmla="*/ 98617 h 1344"/>
                <a:gd name="T32" fmla="*/ 126070 w 2083"/>
                <a:gd name="T33" fmla="*/ 102988 h 1344"/>
                <a:gd name="T34" fmla="*/ 133662 w 2083"/>
                <a:gd name="T35" fmla="*/ 102988 h 1344"/>
                <a:gd name="T36" fmla="*/ 108663 w 2083"/>
                <a:gd name="T37" fmla="*/ 96470 h 1344"/>
                <a:gd name="T38" fmla="*/ 88034 w 2083"/>
                <a:gd name="T39" fmla="*/ 76915 h 1344"/>
                <a:gd name="T40" fmla="*/ 72851 w 2083"/>
                <a:gd name="T41" fmla="*/ 42177 h 1344"/>
                <a:gd name="T42" fmla="*/ 71777 w 2083"/>
                <a:gd name="T43" fmla="*/ 40030 h 1344"/>
                <a:gd name="T44" fmla="*/ 69553 w 2083"/>
                <a:gd name="T45" fmla="*/ 42177 h 1344"/>
                <a:gd name="T46" fmla="*/ 40643 w 2083"/>
                <a:gd name="T47" fmla="*/ 52146 h 1344"/>
                <a:gd name="T48" fmla="*/ 36962 w 2083"/>
                <a:gd name="T49" fmla="*/ 51916 h 1344"/>
                <a:gd name="T50" fmla="*/ 17408 w 2083"/>
                <a:gd name="T51" fmla="*/ 46548 h 1344"/>
                <a:gd name="T52" fmla="*/ 9816 w 2083"/>
                <a:gd name="T53" fmla="*/ 41103 h 1344"/>
                <a:gd name="T54" fmla="*/ 5445 w 2083"/>
                <a:gd name="T55" fmla="*/ 34585 h 1344"/>
                <a:gd name="T56" fmla="*/ 10889 w 2083"/>
                <a:gd name="T57" fmla="*/ 30214 h 1344"/>
                <a:gd name="T58" fmla="*/ 18481 w 2083"/>
                <a:gd name="T59" fmla="*/ 25843 h 1344"/>
                <a:gd name="T60" fmla="*/ 33741 w 2083"/>
                <a:gd name="T61" fmla="*/ 18251 h 1344"/>
                <a:gd name="T62" fmla="*/ 63035 w 2083"/>
                <a:gd name="T63" fmla="*/ 5215 h 1344"/>
                <a:gd name="T64" fmla="*/ 72007 w 2083"/>
                <a:gd name="T65" fmla="*/ 4141 h 1344"/>
                <a:gd name="T66" fmla="*/ 90182 w 2083"/>
                <a:gd name="T67" fmla="*/ 8512 h 1344"/>
                <a:gd name="T68" fmla="*/ 113034 w 2083"/>
                <a:gd name="T69" fmla="*/ 19325 h 1344"/>
                <a:gd name="T70" fmla="*/ 146699 w 2083"/>
                <a:gd name="T71" fmla="*/ 34585 h 1344"/>
                <a:gd name="T72" fmla="*/ 159735 w 2083"/>
                <a:gd name="T73" fmla="*/ 38879 h 1344"/>
                <a:gd name="T74" fmla="*/ 147772 w 2083"/>
                <a:gd name="T75" fmla="*/ 32361 h 1344"/>
                <a:gd name="T76" fmla="*/ 114107 w 2083"/>
                <a:gd name="T77" fmla="*/ 16104 h 1344"/>
                <a:gd name="T78" fmla="*/ 91255 w 2083"/>
                <a:gd name="T79" fmla="*/ 5215 h 1344"/>
                <a:gd name="T80" fmla="*/ 70013 w 2083"/>
                <a:gd name="T81" fmla="*/ 77 h 1344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083" h="1344" extrusionOk="0">
                  <a:moveTo>
                    <a:pt x="913" y="1"/>
                  </a:moveTo>
                  <a:cubicBezTo>
                    <a:pt x="877" y="1"/>
                    <a:pt x="842" y="4"/>
                    <a:pt x="808" y="12"/>
                  </a:cubicBezTo>
                  <a:cubicBezTo>
                    <a:pt x="666" y="54"/>
                    <a:pt x="539" y="111"/>
                    <a:pt x="411" y="182"/>
                  </a:cubicBezTo>
                  <a:lnTo>
                    <a:pt x="213" y="295"/>
                  </a:lnTo>
                  <a:lnTo>
                    <a:pt x="114" y="337"/>
                  </a:lnTo>
                  <a:cubicBezTo>
                    <a:pt x="100" y="352"/>
                    <a:pt x="86" y="366"/>
                    <a:pt x="57" y="366"/>
                  </a:cubicBezTo>
                  <a:cubicBezTo>
                    <a:pt x="43" y="380"/>
                    <a:pt x="15" y="408"/>
                    <a:pt x="15" y="437"/>
                  </a:cubicBezTo>
                  <a:cubicBezTo>
                    <a:pt x="1" y="465"/>
                    <a:pt x="15" y="493"/>
                    <a:pt x="43" y="522"/>
                  </a:cubicBezTo>
                  <a:cubicBezTo>
                    <a:pt x="57" y="536"/>
                    <a:pt x="71" y="550"/>
                    <a:pt x="86" y="578"/>
                  </a:cubicBezTo>
                  <a:cubicBezTo>
                    <a:pt x="128" y="607"/>
                    <a:pt x="171" y="635"/>
                    <a:pt x="213" y="649"/>
                  </a:cubicBezTo>
                  <a:cubicBezTo>
                    <a:pt x="284" y="692"/>
                    <a:pt x="383" y="720"/>
                    <a:pt x="468" y="734"/>
                  </a:cubicBezTo>
                  <a:cubicBezTo>
                    <a:pt x="485" y="735"/>
                    <a:pt x="502" y="736"/>
                    <a:pt x="520" y="736"/>
                  </a:cubicBezTo>
                  <a:cubicBezTo>
                    <a:pt x="659" y="736"/>
                    <a:pt x="797" y="689"/>
                    <a:pt x="917" y="603"/>
                  </a:cubicBezTo>
                  <a:cubicBezTo>
                    <a:pt x="961" y="756"/>
                    <a:pt x="1028" y="887"/>
                    <a:pt x="1120" y="1017"/>
                  </a:cubicBezTo>
                  <a:cubicBezTo>
                    <a:pt x="1190" y="1131"/>
                    <a:pt x="1290" y="1230"/>
                    <a:pt x="1403" y="1286"/>
                  </a:cubicBezTo>
                  <a:cubicBezTo>
                    <a:pt x="1474" y="1329"/>
                    <a:pt x="1559" y="1343"/>
                    <a:pt x="1644" y="1343"/>
                  </a:cubicBezTo>
                  <a:lnTo>
                    <a:pt x="1743" y="1343"/>
                  </a:lnTo>
                  <a:cubicBezTo>
                    <a:pt x="1630" y="1343"/>
                    <a:pt x="1516" y="1315"/>
                    <a:pt x="1417" y="1258"/>
                  </a:cubicBezTo>
                  <a:cubicBezTo>
                    <a:pt x="1304" y="1202"/>
                    <a:pt x="1219" y="1102"/>
                    <a:pt x="1148" y="1003"/>
                  </a:cubicBezTo>
                  <a:cubicBezTo>
                    <a:pt x="1063" y="862"/>
                    <a:pt x="1006" y="706"/>
                    <a:pt x="950" y="550"/>
                  </a:cubicBezTo>
                  <a:lnTo>
                    <a:pt x="936" y="522"/>
                  </a:lnTo>
                  <a:lnTo>
                    <a:pt x="907" y="550"/>
                  </a:lnTo>
                  <a:cubicBezTo>
                    <a:pt x="806" y="626"/>
                    <a:pt x="670" y="680"/>
                    <a:pt x="530" y="680"/>
                  </a:cubicBezTo>
                  <a:cubicBezTo>
                    <a:pt x="514" y="680"/>
                    <a:pt x="498" y="679"/>
                    <a:pt x="482" y="677"/>
                  </a:cubicBezTo>
                  <a:cubicBezTo>
                    <a:pt x="397" y="663"/>
                    <a:pt x="312" y="649"/>
                    <a:pt x="227" y="607"/>
                  </a:cubicBezTo>
                  <a:cubicBezTo>
                    <a:pt x="199" y="578"/>
                    <a:pt x="156" y="564"/>
                    <a:pt x="128" y="536"/>
                  </a:cubicBezTo>
                  <a:cubicBezTo>
                    <a:pt x="100" y="507"/>
                    <a:pt x="71" y="465"/>
                    <a:pt x="71" y="451"/>
                  </a:cubicBezTo>
                  <a:cubicBezTo>
                    <a:pt x="71" y="422"/>
                    <a:pt x="114" y="408"/>
                    <a:pt x="142" y="394"/>
                  </a:cubicBezTo>
                  <a:lnTo>
                    <a:pt x="241" y="337"/>
                  </a:lnTo>
                  <a:lnTo>
                    <a:pt x="440" y="238"/>
                  </a:lnTo>
                  <a:cubicBezTo>
                    <a:pt x="567" y="167"/>
                    <a:pt x="681" y="111"/>
                    <a:pt x="822" y="68"/>
                  </a:cubicBezTo>
                  <a:cubicBezTo>
                    <a:pt x="860" y="59"/>
                    <a:pt x="899" y="54"/>
                    <a:pt x="939" y="54"/>
                  </a:cubicBezTo>
                  <a:cubicBezTo>
                    <a:pt x="1019" y="54"/>
                    <a:pt x="1101" y="73"/>
                    <a:pt x="1176" y="111"/>
                  </a:cubicBezTo>
                  <a:lnTo>
                    <a:pt x="1474" y="252"/>
                  </a:lnTo>
                  <a:cubicBezTo>
                    <a:pt x="1658" y="323"/>
                    <a:pt x="1800" y="394"/>
                    <a:pt x="1913" y="451"/>
                  </a:cubicBezTo>
                  <a:cubicBezTo>
                    <a:pt x="1970" y="465"/>
                    <a:pt x="2026" y="493"/>
                    <a:pt x="2083" y="507"/>
                  </a:cubicBezTo>
                  <a:cubicBezTo>
                    <a:pt x="2026" y="479"/>
                    <a:pt x="1984" y="451"/>
                    <a:pt x="1927" y="422"/>
                  </a:cubicBezTo>
                  <a:lnTo>
                    <a:pt x="1488" y="210"/>
                  </a:lnTo>
                  <a:cubicBezTo>
                    <a:pt x="1403" y="167"/>
                    <a:pt x="1304" y="125"/>
                    <a:pt x="1190" y="68"/>
                  </a:cubicBezTo>
                  <a:cubicBezTo>
                    <a:pt x="1108" y="27"/>
                    <a:pt x="1009" y="1"/>
                    <a:pt x="913" y="1"/>
                  </a:cubicBezTo>
                  <a:close/>
                </a:path>
              </a:pathLst>
            </a:custGeom>
            <a:solidFill>
              <a:srgbClr val="FF9A6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81" name="Google Shape;136;p17"/>
            <p:cNvSpPr/>
            <p:nvPr/>
          </p:nvSpPr>
          <p:spPr>
            <a:xfrm>
              <a:off x="6091036" y="2422652"/>
              <a:ext cx="212767" cy="701619"/>
            </a:xfrm>
            <a:custGeom>
              <a:avLst/>
              <a:gdLst/>
              <a:ahLst/>
              <a:cxnLst/>
              <a:rect l="l" t="t" r="r" b="b"/>
              <a:pathLst>
                <a:path w="2763" h="9159" extrusionOk="0">
                  <a:moveTo>
                    <a:pt x="723" y="1"/>
                  </a:moveTo>
                  <a:cubicBezTo>
                    <a:pt x="501" y="1"/>
                    <a:pt x="284" y="60"/>
                    <a:pt x="100" y="192"/>
                  </a:cubicBezTo>
                  <a:lnTo>
                    <a:pt x="0" y="716"/>
                  </a:lnTo>
                  <a:cubicBezTo>
                    <a:pt x="199" y="3067"/>
                    <a:pt x="170" y="5461"/>
                    <a:pt x="355" y="7812"/>
                  </a:cubicBezTo>
                  <a:cubicBezTo>
                    <a:pt x="383" y="8124"/>
                    <a:pt x="638" y="8393"/>
                    <a:pt x="779" y="8676"/>
                  </a:cubicBezTo>
                  <a:cubicBezTo>
                    <a:pt x="907" y="8960"/>
                    <a:pt x="1190" y="9158"/>
                    <a:pt x="1502" y="9158"/>
                  </a:cubicBezTo>
                  <a:cubicBezTo>
                    <a:pt x="1913" y="9144"/>
                    <a:pt x="2182" y="8733"/>
                    <a:pt x="2309" y="8337"/>
                  </a:cubicBezTo>
                  <a:cubicBezTo>
                    <a:pt x="2763" y="6948"/>
                    <a:pt x="2267" y="5433"/>
                    <a:pt x="2295" y="3960"/>
                  </a:cubicBezTo>
                  <a:cubicBezTo>
                    <a:pt x="2295" y="3350"/>
                    <a:pt x="2394" y="2741"/>
                    <a:pt x="2366" y="2132"/>
                  </a:cubicBezTo>
                  <a:cubicBezTo>
                    <a:pt x="2338" y="1523"/>
                    <a:pt x="2196" y="886"/>
                    <a:pt x="1757" y="447"/>
                  </a:cubicBezTo>
                  <a:cubicBezTo>
                    <a:pt x="1490" y="171"/>
                    <a:pt x="1099" y="1"/>
                    <a:pt x="72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defRPr/>
              </a:pPr>
              <a:endParaRPr/>
            </a:p>
          </p:txBody>
        </p:sp>
        <p:sp>
          <p:nvSpPr>
            <p:cNvPr id="4177" name="Google Shape;137;p17"/>
            <p:cNvSpPr>
              <a:spLocks/>
            </p:cNvSpPr>
            <p:nvPr/>
          </p:nvSpPr>
          <p:spPr bwMode="auto">
            <a:xfrm>
              <a:off x="6077470" y="2437543"/>
              <a:ext cx="84814" cy="70857"/>
            </a:xfrm>
            <a:custGeom>
              <a:avLst/>
              <a:gdLst>
                <a:gd name="T0" fmla="*/ 20552 w 1106"/>
                <a:gd name="T1" fmla="*/ 77 h 924"/>
                <a:gd name="T2" fmla="*/ 16334 w 1106"/>
                <a:gd name="T3" fmla="*/ 230 h 924"/>
                <a:gd name="T4" fmla="*/ 2224 w 1106"/>
                <a:gd name="T5" fmla="*/ 11043 h 924"/>
                <a:gd name="T6" fmla="*/ 10889 w 1106"/>
                <a:gd name="T7" fmla="*/ 25229 h 924"/>
                <a:gd name="T8" fmla="*/ 11963 w 1106"/>
                <a:gd name="T9" fmla="*/ 26303 h 924"/>
                <a:gd name="T10" fmla="*/ 54370 w 1106"/>
                <a:gd name="T11" fmla="*/ 62115 h 924"/>
                <a:gd name="T12" fmla="*/ 66256 w 1106"/>
                <a:gd name="T13" fmla="*/ 69707 h 924"/>
                <a:gd name="T14" fmla="*/ 71394 w 1106"/>
                <a:gd name="T15" fmla="*/ 70857 h 924"/>
                <a:gd name="T16" fmla="*/ 80366 w 1106"/>
                <a:gd name="T17" fmla="*/ 66486 h 924"/>
                <a:gd name="T18" fmla="*/ 77145 w 1106"/>
                <a:gd name="T19" fmla="*/ 44784 h 924"/>
                <a:gd name="T20" fmla="*/ 53220 w 1106"/>
                <a:gd name="T21" fmla="*/ 13267 h 924"/>
                <a:gd name="T22" fmla="*/ 20552 w 1106"/>
                <a:gd name="T23" fmla="*/ 77 h 92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106" h="924" extrusionOk="0">
                  <a:moveTo>
                    <a:pt x="268" y="1"/>
                  </a:moveTo>
                  <a:cubicBezTo>
                    <a:pt x="249" y="1"/>
                    <a:pt x="231" y="1"/>
                    <a:pt x="213" y="3"/>
                  </a:cubicBezTo>
                  <a:cubicBezTo>
                    <a:pt x="128" y="17"/>
                    <a:pt x="57" y="74"/>
                    <a:pt x="29" y="144"/>
                  </a:cubicBezTo>
                  <a:cubicBezTo>
                    <a:pt x="0" y="229"/>
                    <a:pt x="57" y="329"/>
                    <a:pt x="142" y="329"/>
                  </a:cubicBezTo>
                  <a:lnTo>
                    <a:pt x="156" y="343"/>
                  </a:lnTo>
                  <a:cubicBezTo>
                    <a:pt x="326" y="499"/>
                    <a:pt x="524" y="654"/>
                    <a:pt x="709" y="810"/>
                  </a:cubicBezTo>
                  <a:cubicBezTo>
                    <a:pt x="751" y="853"/>
                    <a:pt x="808" y="895"/>
                    <a:pt x="864" y="909"/>
                  </a:cubicBezTo>
                  <a:cubicBezTo>
                    <a:pt x="888" y="919"/>
                    <a:pt x="910" y="924"/>
                    <a:pt x="931" y="924"/>
                  </a:cubicBezTo>
                  <a:cubicBezTo>
                    <a:pt x="973" y="924"/>
                    <a:pt x="1011" y="905"/>
                    <a:pt x="1048" y="867"/>
                  </a:cubicBezTo>
                  <a:cubicBezTo>
                    <a:pt x="1105" y="796"/>
                    <a:pt x="1063" y="683"/>
                    <a:pt x="1006" y="584"/>
                  </a:cubicBezTo>
                  <a:cubicBezTo>
                    <a:pt x="921" y="428"/>
                    <a:pt x="822" y="286"/>
                    <a:pt x="694" y="173"/>
                  </a:cubicBezTo>
                  <a:cubicBezTo>
                    <a:pt x="580" y="58"/>
                    <a:pt x="430" y="1"/>
                    <a:pt x="268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83" name="Google Shape;138;p17"/>
            <p:cNvSpPr/>
            <p:nvPr/>
          </p:nvSpPr>
          <p:spPr>
            <a:xfrm>
              <a:off x="5784588" y="2436938"/>
              <a:ext cx="458878" cy="403193"/>
            </a:xfrm>
            <a:custGeom>
              <a:avLst/>
              <a:gdLst/>
              <a:ahLst/>
              <a:cxnLst/>
              <a:rect l="l" t="t" r="r" b="b"/>
              <a:pathLst>
                <a:path w="5993" h="5255" extrusionOk="0">
                  <a:moveTo>
                    <a:pt x="2702" y="1"/>
                  </a:moveTo>
                  <a:cubicBezTo>
                    <a:pt x="2226" y="1"/>
                    <a:pt x="2004" y="107"/>
                    <a:pt x="1630" y="200"/>
                  </a:cubicBezTo>
                  <a:cubicBezTo>
                    <a:pt x="1247" y="299"/>
                    <a:pt x="893" y="526"/>
                    <a:pt x="666" y="852"/>
                  </a:cubicBezTo>
                  <a:cubicBezTo>
                    <a:pt x="369" y="1234"/>
                    <a:pt x="171" y="1687"/>
                    <a:pt x="100" y="2155"/>
                  </a:cubicBezTo>
                  <a:cubicBezTo>
                    <a:pt x="29" y="2651"/>
                    <a:pt x="1" y="3146"/>
                    <a:pt x="29" y="3628"/>
                  </a:cubicBezTo>
                  <a:cubicBezTo>
                    <a:pt x="43" y="4124"/>
                    <a:pt x="213" y="4605"/>
                    <a:pt x="482" y="5016"/>
                  </a:cubicBezTo>
                  <a:lnTo>
                    <a:pt x="1743" y="5243"/>
                  </a:lnTo>
                  <a:cubicBezTo>
                    <a:pt x="1985" y="5248"/>
                    <a:pt x="2226" y="5254"/>
                    <a:pt x="2467" y="5254"/>
                  </a:cubicBezTo>
                  <a:cubicBezTo>
                    <a:pt x="2917" y="5254"/>
                    <a:pt x="3363" y="5231"/>
                    <a:pt x="3797" y="5130"/>
                  </a:cubicBezTo>
                  <a:cubicBezTo>
                    <a:pt x="4477" y="4974"/>
                    <a:pt x="5128" y="4605"/>
                    <a:pt x="5483" y="4011"/>
                  </a:cubicBezTo>
                  <a:cubicBezTo>
                    <a:pt x="5992" y="3203"/>
                    <a:pt x="5780" y="1928"/>
                    <a:pt x="5171" y="1192"/>
                  </a:cubicBezTo>
                  <a:cubicBezTo>
                    <a:pt x="4604" y="455"/>
                    <a:pt x="3726" y="16"/>
                    <a:pt x="2791" y="2"/>
                  </a:cubicBezTo>
                  <a:cubicBezTo>
                    <a:pt x="2760" y="1"/>
                    <a:pt x="2730" y="1"/>
                    <a:pt x="270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defRPr/>
              </a:pPr>
              <a:endParaRPr/>
            </a:p>
          </p:txBody>
        </p:sp>
        <p:sp>
          <p:nvSpPr>
            <p:cNvPr id="4179" name="Google Shape;139;p17"/>
            <p:cNvSpPr>
              <a:spLocks/>
            </p:cNvSpPr>
            <p:nvPr/>
          </p:nvSpPr>
          <p:spPr bwMode="auto">
            <a:xfrm>
              <a:off x="5807003" y="2477879"/>
              <a:ext cx="322690" cy="544310"/>
            </a:xfrm>
            <a:custGeom>
              <a:avLst/>
              <a:gdLst>
                <a:gd name="T0" fmla="*/ 160808 w 4208"/>
                <a:gd name="T1" fmla="*/ 77 h 7098"/>
                <a:gd name="T2" fmla="*/ 127067 w 4208"/>
                <a:gd name="T3" fmla="*/ 4448 h 7098"/>
                <a:gd name="T4" fmla="*/ 0 w 4208"/>
                <a:gd name="T5" fmla="*/ 147772 h 7098"/>
                <a:gd name="T6" fmla="*/ 11963 w 4208"/>
                <a:gd name="T7" fmla="*/ 347690 h 7098"/>
                <a:gd name="T8" fmla="*/ 119475 w 4208"/>
                <a:gd name="T9" fmla="*/ 456276 h 7098"/>
                <a:gd name="T10" fmla="*/ 117328 w 4208"/>
                <a:gd name="T11" fmla="*/ 544310 h 7098"/>
                <a:gd name="T12" fmla="*/ 312874 w 4208"/>
                <a:gd name="T13" fmla="*/ 530123 h 7098"/>
                <a:gd name="T14" fmla="*/ 322613 w 4208"/>
                <a:gd name="T15" fmla="*/ 85887 h 7098"/>
                <a:gd name="T16" fmla="*/ 288949 w 4208"/>
                <a:gd name="T17" fmla="*/ 50075 h 7098"/>
                <a:gd name="T18" fmla="*/ 160808 w 4208"/>
                <a:gd name="T19" fmla="*/ 77 h 709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208" h="7098" extrusionOk="0">
                  <a:moveTo>
                    <a:pt x="2097" y="1"/>
                  </a:moveTo>
                  <a:lnTo>
                    <a:pt x="1657" y="58"/>
                  </a:lnTo>
                  <a:cubicBezTo>
                    <a:pt x="680" y="58"/>
                    <a:pt x="0" y="1134"/>
                    <a:pt x="0" y="1927"/>
                  </a:cubicBezTo>
                  <a:cubicBezTo>
                    <a:pt x="0" y="2820"/>
                    <a:pt x="14" y="3882"/>
                    <a:pt x="156" y="4534"/>
                  </a:cubicBezTo>
                  <a:cubicBezTo>
                    <a:pt x="439" y="5851"/>
                    <a:pt x="1558" y="5950"/>
                    <a:pt x="1558" y="5950"/>
                  </a:cubicBezTo>
                  <a:cubicBezTo>
                    <a:pt x="1558" y="5950"/>
                    <a:pt x="1530" y="6658"/>
                    <a:pt x="1530" y="7098"/>
                  </a:cubicBezTo>
                  <a:lnTo>
                    <a:pt x="4080" y="6913"/>
                  </a:lnTo>
                  <a:lnTo>
                    <a:pt x="4207" y="1120"/>
                  </a:lnTo>
                  <a:cubicBezTo>
                    <a:pt x="4207" y="865"/>
                    <a:pt x="4009" y="667"/>
                    <a:pt x="3768" y="653"/>
                  </a:cubicBezTo>
                  <a:lnTo>
                    <a:pt x="2097" y="1"/>
                  </a:lnTo>
                  <a:close/>
                </a:path>
              </a:pathLst>
            </a:custGeom>
            <a:solidFill>
              <a:srgbClr val="FFBF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80" name="Google Shape;140;p17"/>
            <p:cNvSpPr>
              <a:spLocks/>
            </p:cNvSpPr>
            <p:nvPr/>
          </p:nvSpPr>
          <p:spPr bwMode="auto">
            <a:xfrm>
              <a:off x="5923180" y="2783315"/>
              <a:ext cx="46778" cy="42253"/>
            </a:xfrm>
            <a:custGeom>
              <a:avLst/>
              <a:gdLst>
                <a:gd name="T0" fmla="*/ 24769 w 610"/>
                <a:gd name="T1" fmla="*/ 77 h 551"/>
                <a:gd name="T2" fmla="*/ 12040 w 610"/>
                <a:gd name="T3" fmla="*/ 4218 h 551"/>
                <a:gd name="T4" fmla="*/ 1150 w 610"/>
                <a:gd name="T5" fmla="*/ 31364 h 551"/>
                <a:gd name="T6" fmla="*/ 20705 w 610"/>
                <a:gd name="T7" fmla="*/ 42253 h 551"/>
                <a:gd name="T8" fmla="*/ 23926 w 610"/>
                <a:gd name="T9" fmla="*/ 42253 h 551"/>
                <a:gd name="T10" fmla="*/ 40260 w 610"/>
                <a:gd name="T11" fmla="*/ 35735 h 551"/>
                <a:gd name="T12" fmla="*/ 46778 w 610"/>
                <a:gd name="T13" fmla="*/ 18328 h 551"/>
                <a:gd name="T14" fmla="*/ 24769 w 610"/>
                <a:gd name="T15" fmla="*/ 77 h 55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10" h="551" extrusionOk="0">
                  <a:moveTo>
                    <a:pt x="323" y="1"/>
                  </a:moveTo>
                  <a:cubicBezTo>
                    <a:pt x="268" y="1"/>
                    <a:pt x="210" y="18"/>
                    <a:pt x="157" y="55"/>
                  </a:cubicBezTo>
                  <a:cubicBezTo>
                    <a:pt x="57" y="140"/>
                    <a:pt x="1" y="267"/>
                    <a:pt x="15" y="409"/>
                  </a:cubicBezTo>
                  <a:cubicBezTo>
                    <a:pt x="72" y="480"/>
                    <a:pt x="171" y="537"/>
                    <a:pt x="270" y="551"/>
                  </a:cubicBezTo>
                  <a:lnTo>
                    <a:pt x="312" y="551"/>
                  </a:lnTo>
                  <a:cubicBezTo>
                    <a:pt x="383" y="551"/>
                    <a:pt x="468" y="522"/>
                    <a:pt x="525" y="466"/>
                  </a:cubicBezTo>
                  <a:cubicBezTo>
                    <a:pt x="582" y="409"/>
                    <a:pt x="610" y="324"/>
                    <a:pt x="610" y="239"/>
                  </a:cubicBezTo>
                  <a:cubicBezTo>
                    <a:pt x="580" y="99"/>
                    <a:pt x="458" y="1"/>
                    <a:pt x="32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81" name="Google Shape;141;p17"/>
            <p:cNvSpPr>
              <a:spLocks/>
            </p:cNvSpPr>
            <p:nvPr/>
          </p:nvSpPr>
          <p:spPr bwMode="auto">
            <a:xfrm>
              <a:off x="5840667" y="2698424"/>
              <a:ext cx="26150" cy="25076"/>
            </a:xfrm>
            <a:custGeom>
              <a:avLst/>
              <a:gdLst>
                <a:gd name="T0" fmla="*/ 13037 w 341"/>
                <a:gd name="T1" fmla="*/ 0 h 327"/>
                <a:gd name="T2" fmla="*/ 0 w 341"/>
                <a:gd name="T3" fmla="*/ 11963 h 327"/>
                <a:gd name="T4" fmla="*/ 14110 w 341"/>
                <a:gd name="T5" fmla="*/ 24999 h 327"/>
                <a:gd name="T6" fmla="*/ 26073 w 341"/>
                <a:gd name="T7" fmla="*/ 11963 h 327"/>
                <a:gd name="T8" fmla="*/ 13037 w 341"/>
                <a:gd name="T9" fmla="*/ 0 h 3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41" h="327" extrusionOk="0">
                  <a:moveTo>
                    <a:pt x="170" y="0"/>
                  </a:moveTo>
                  <a:cubicBezTo>
                    <a:pt x="71" y="0"/>
                    <a:pt x="0" y="71"/>
                    <a:pt x="0" y="156"/>
                  </a:cubicBezTo>
                  <a:cubicBezTo>
                    <a:pt x="14" y="255"/>
                    <a:pt x="85" y="326"/>
                    <a:pt x="184" y="326"/>
                  </a:cubicBezTo>
                  <a:cubicBezTo>
                    <a:pt x="269" y="326"/>
                    <a:pt x="340" y="255"/>
                    <a:pt x="340" y="156"/>
                  </a:cubicBezTo>
                  <a:cubicBezTo>
                    <a:pt x="340" y="71"/>
                    <a:pt x="255" y="0"/>
                    <a:pt x="17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82" name="Google Shape;142;p17"/>
            <p:cNvSpPr>
              <a:spLocks/>
            </p:cNvSpPr>
            <p:nvPr/>
          </p:nvSpPr>
          <p:spPr bwMode="auto">
            <a:xfrm>
              <a:off x="5828705" y="2643825"/>
              <a:ext cx="53296" cy="15644"/>
            </a:xfrm>
            <a:custGeom>
              <a:avLst/>
              <a:gdLst>
                <a:gd name="T0" fmla="*/ 28910 w 695"/>
                <a:gd name="T1" fmla="*/ 77 h 204"/>
                <a:gd name="T2" fmla="*/ 24999 w 695"/>
                <a:gd name="T3" fmla="*/ 307 h 204"/>
                <a:gd name="T4" fmla="*/ 5445 w 695"/>
                <a:gd name="T5" fmla="*/ 7899 h 204"/>
                <a:gd name="T6" fmla="*/ 1150 w 695"/>
                <a:gd name="T7" fmla="*/ 15491 h 204"/>
                <a:gd name="T8" fmla="*/ 1610 w 695"/>
                <a:gd name="T9" fmla="*/ 15644 h 204"/>
                <a:gd name="T10" fmla="*/ 26073 w 695"/>
                <a:gd name="T11" fmla="*/ 7899 h 204"/>
                <a:gd name="T12" fmla="*/ 51149 w 695"/>
                <a:gd name="T13" fmla="*/ 12730 h 204"/>
                <a:gd name="T14" fmla="*/ 52146 w 695"/>
                <a:gd name="T15" fmla="*/ 12270 h 204"/>
                <a:gd name="T16" fmla="*/ 46778 w 695"/>
                <a:gd name="T17" fmla="*/ 5751 h 204"/>
                <a:gd name="T18" fmla="*/ 28910 w 695"/>
                <a:gd name="T19" fmla="*/ 77 h 2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95" h="204" extrusionOk="0">
                  <a:moveTo>
                    <a:pt x="377" y="1"/>
                  </a:moveTo>
                  <a:cubicBezTo>
                    <a:pt x="360" y="1"/>
                    <a:pt x="343" y="2"/>
                    <a:pt x="326" y="4"/>
                  </a:cubicBezTo>
                  <a:cubicBezTo>
                    <a:pt x="241" y="4"/>
                    <a:pt x="142" y="47"/>
                    <a:pt x="71" y="103"/>
                  </a:cubicBezTo>
                  <a:cubicBezTo>
                    <a:pt x="29" y="146"/>
                    <a:pt x="0" y="188"/>
                    <a:pt x="15" y="202"/>
                  </a:cubicBezTo>
                  <a:cubicBezTo>
                    <a:pt x="17" y="203"/>
                    <a:pt x="19" y="204"/>
                    <a:pt x="21" y="204"/>
                  </a:cubicBezTo>
                  <a:cubicBezTo>
                    <a:pt x="58" y="204"/>
                    <a:pt x="169" y="117"/>
                    <a:pt x="340" y="103"/>
                  </a:cubicBezTo>
                  <a:cubicBezTo>
                    <a:pt x="498" y="103"/>
                    <a:pt x="625" y="166"/>
                    <a:pt x="667" y="166"/>
                  </a:cubicBezTo>
                  <a:cubicBezTo>
                    <a:pt x="674" y="166"/>
                    <a:pt x="678" y="164"/>
                    <a:pt x="680" y="160"/>
                  </a:cubicBezTo>
                  <a:cubicBezTo>
                    <a:pt x="695" y="132"/>
                    <a:pt x="666" y="103"/>
                    <a:pt x="610" y="75"/>
                  </a:cubicBezTo>
                  <a:cubicBezTo>
                    <a:pt x="539" y="28"/>
                    <a:pt x="459" y="1"/>
                    <a:pt x="37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83" name="Google Shape;143;p17"/>
            <p:cNvSpPr>
              <a:spLocks/>
            </p:cNvSpPr>
            <p:nvPr/>
          </p:nvSpPr>
          <p:spPr bwMode="auto">
            <a:xfrm>
              <a:off x="5882997" y="2651723"/>
              <a:ext cx="37039" cy="118095"/>
            </a:xfrm>
            <a:custGeom>
              <a:avLst/>
              <a:gdLst>
                <a:gd name="T0" fmla="*/ 35889 w 483"/>
                <a:gd name="T1" fmla="*/ 0 h 1540"/>
                <a:gd name="T2" fmla="*/ 35889 w 483"/>
                <a:gd name="T3" fmla="*/ 0 h 1540"/>
                <a:gd name="T4" fmla="*/ 10889 w 483"/>
                <a:gd name="T5" fmla="*/ 70627 h 1540"/>
                <a:gd name="T6" fmla="*/ 2224 w 483"/>
                <a:gd name="T7" fmla="*/ 98847 h 1540"/>
                <a:gd name="T8" fmla="*/ 1150 w 483"/>
                <a:gd name="T9" fmla="*/ 112957 h 1540"/>
                <a:gd name="T10" fmla="*/ 7669 w 483"/>
                <a:gd name="T11" fmla="*/ 117328 h 1540"/>
                <a:gd name="T12" fmla="*/ 13113 w 483"/>
                <a:gd name="T13" fmla="*/ 117328 h 1540"/>
                <a:gd name="T14" fmla="*/ 22929 w 483"/>
                <a:gd name="T15" fmla="*/ 118018 h 1540"/>
                <a:gd name="T16" fmla="*/ 36962 w 483"/>
                <a:gd name="T17" fmla="*/ 116255 h 1540"/>
                <a:gd name="T18" fmla="*/ 13113 w 483"/>
                <a:gd name="T19" fmla="*/ 114107 h 1540"/>
                <a:gd name="T20" fmla="*/ 5521 w 483"/>
                <a:gd name="T21" fmla="*/ 110810 h 1540"/>
                <a:gd name="T22" fmla="*/ 7669 w 483"/>
                <a:gd name="T23" fmla="*/ 99921 h 1540"/>
                <a:gd name="T24" fmla="*/ 16334 w 483"/>
                <a:gd name="T25" fmla="*/ 72774 h 1540"/>
                <a:gd name="T26" fmla="*/ 35889 w 483"/>
                <a:gd name="T27" fmla="*/ 0 h 154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483" h="1540" extrusionOk="0">
                  <a:moveTo>
                    <a:pt x="468" y="0"/>
                  </a:moveTo>
                  <a:lnTo>
                    <a:pt x="468" y="0"/>
                  </a:lnTo>
                  <a:cubicBezTo>
                    <a:pt x="341" y="298"/>
                    <a:pt x="227" y="609"/>
                    <a:pt x="142" y="921"/>
                  </a:cubicBezTo>
                  <a:cubicBezTo>
                    <a:pt x="100" y="1049"/>
                    <a:pt x="72" y="1176"/>
                    <a:pt x="29" y="1289"/>
                  </a:cubicBezTo>
                  <a:cubicBezTo>
                    <a:pt x="1" y="1346"/>
                    <a:pt x="1" y="1403"/>
                    <a:pt x="15" y="1473"/>
                  </a:cubicBezTo>
                  <a:cubicBezTo>
                    <a:pt x="29" y="1502"/>
                    <a:pt x="57" y="1530"/>
                    <a:pt x="100" y="1530"/>
                  </a:cubicBezTo>
                  <a:lnTo>
                    <a:pt x="171" y="1530"/>
                  </a:lnTo>
                  <a:cubicBezTo>
                    <a:pt x="212" y="1536"/>
                    <a:pt x="255" y="1539"/>
                    <a:pt x="299" y="1539"/>
                  </a:cubicBezTo>
                  <a:cubicBezTo>
                    <a:pt x="361" y="1539"/>
                    <a:pt x="424" y="1533"/>
                    <a:pt x="482" y="1516"/>
                  </a:cubicBezTo>
                  <a:cubicBezTo>
                    <a:pt x="383" y="1502"/>
                    <a:pt x="270" y="1488"/>
                    <a:pt x="171" y="1488"/>
                  </a:cubicBezTo>
                  <a:cubicBezTo>
                    <a:pt x="128" y="1488"/>
                    <a:pt x="86" y="1473"/>
                    <a:pt x="72" y="1445"/>
                  </a:cubicBezTo>
                  <a:cubicBezTo>
                    <a:pt x="72" y="1403"/>
                    <a:pt x="72" y="1346"/>
                    <a:pt x="100" y="1303"/>
                  </a:cubicBezTo>
                  <a:lnTo>
                    <a:pt x="213" y="949"/>
                  </a:lnTo>
                  <a:cubicBezTo>
                    <a:pt x="327" y="638"/>
                    <a:pt x="412" y="326"/>
                    <a:pt x="46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84" name="Google Shape;144;p17"/>
            <p:cNvSpPr>
              <a:spLocks/>
            </p:cNvSpPr>
            <p:nvPr/>
          </p:nvSpPr>
          <p:spPr bwMode="auto">
            <a:xfrm>
              <a:off x="5925404" y="2890673"/>
              <a:ext cx="133662" cy="67636"/>
            </a:xfrm>
            <a:custGeom>
              <a:avLst/>
              <a:gdLst>
                <a:gd name="T0" fmla="*/ 133585 w 1743"/>
                <a:gd name="T1" fmla="*/ 77 h 882"/>
                <a:gd name="T2" fmla="*/ 133585 w 1743"/>
                <a:gd name="T3" fmla="*/ 77 h 882"/>
                <a:gd name="T4" fmla="*/ 1074 w 1743"/>
                <a:gd name="T5" fmla="*/ 43480 h 882"/>
                <a:gd name="T6" fmla="*/ 0 w 1743"/>
                <a:gd name="T7" fmla="*/ 67406 h 882"/>
                <a:gd name="T8" fmla="*/ 8819 w 1743"/>
                <a:gd name="T9" fmla="*/ 67559 h 882"/>
                <a:gd name="T10" fmla="*/ 133585 w 1743"/>
                <a:gd name="T11" fmla="*/ 77 h 8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43" h="882" extrusionOk="0">
                  <a:moveTo>
                    <a:pt x="1742" y="1"/>
                  </a:moveTo>
                  <a:lnTo>
                    <a:pt x="1742" y="1"/>
                  </a:lnTo>
                  <a:cubicBezTo>
                    <a:pt x="1233" y="341"/>
                    <a:pt x="623" y="539"/>
                    <a:pt x="14" y="567"/>
                  </a:cubicBezTo>
                  <a:lnTo>
                    <a:pt x="0" y="879"/>
                  </a:lnTo>
                  <a:cubicBezTo>
                    <a:pt x="39" y="881"/>
                    <a:pt x="78" y="881"/>
                    <a:pt x="115" y="881"/>
                  </a:cubicBezTo>
                  <a:cubicBezTo>
                    <a:pt x="1355" y="881"/>
                    <a:pt x="1742" y="1"/>
                    <a:pt x="1742" y="1"/>
                  </a:cubicBezTo>
                  <a:close/>
                </a:path>
              </a:pathLst>
            </a:custGeom>
            <a:solidFill>
              <a:srgbClr val="000000">
                <a:alpha val="705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85" name="Google Shape;145;p17"/>
            <p:cNvSpPr>
              <a:spLocks/>
            </p:cNvSpPr>
            <p:nvPr/>
          </p:nvSpPr>
          <p:spPr bwMode="auto">
            <a:xfrm>
              <a:off x="5918886" y="2775569"/>
              <a:ext cx="44554" cy="42867"/>
            </a:xfrm>
            <a:custGeom>
              <a:avLst/>
              <a:gdLst>
                <a:gd name="T0" fmla="*/ 42407 w 581"/>
                <a:gd name="T1" fmla="*/ 0 h 559"/>
                <a:gd name="T2" fmla="*/ 28220 w 581"/>
                <a:gd name="T3" fmla="*/ 27147 h 559"/>
                <a:gd name="T4" fmla="*/ 0 w 581"/>
                <a:gd name="T5" fmla="*/ 40183 h 559"/>
                <a:gd name="T6" fmla="*/ 5675 w 581"/>
                <a:gd name="T7" fmla="*/ 42790 h 559"/>
                <a:gd name="T8" fmla="*/ 10889 w 581"/>
                <a:gd name="T9" fmla="*/ 42407 h 559"/>
                <a:gd name="T10" fmla="*/ 34738 w 581"/>
                <a:gd name="T11" fmla="*/ 32591 h 559"/>
                <a:gd name="T12" fmla="*/ 44554 w 581"/>
                <a:gd name="T13" fmla="*/ 10889 h 559"/>
                <a:gd name="T14" fmla="*/ 42407 w 581"/>
                <a:gd name="T15" fmla="*/ 0 h 55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81" h="559" extrusionOk="0">
                  <a:moveTo>
                    <a:pt x="553" y="0"/>
                  </a:moveTo>
                  <a:cubicBezTo>
                    <a:pt x="524" y="0"/>
                    <a:pt x="524" y="198"/>
                    <a:pt x="368" y="354"/>
                  </a:cubicBezTo>
                  <a:cubicBezTo>
                    <a:pt x="213" y="510"/>
                    <a:pt x="0" y="496"/>
                    <a:pt x="0" y="524"/>
                  </a:cubicBezTo>
                  <a:cubicBezTo>
                    <a:pt x="0" y="545"/>
                    <a:pt x="23" y="558"/>
                    <a:pt x="74" y="558"/>
                  </a:cubicBezTo>
                  <a:cubicBezTo>
                    <a:pt x="93" y="558"/>
                    <a:pt x="115" y="556"/>
                    <a:pt x="142" y="553"/>
                  </a:cubicBezTo>
                  <a:cubicBezTo>
                    <a:pt x="255" y="553"/>
                    <a:pt x="368" y="510"/>
                    <a:pt x="453" y="425"/>
                  </a:cubicBezTo>
                  <a:cubicBezTo>
                    <a:pt x="538" y="354"/>
                    <a:pt x="581" y="255"/>
                    <a:pt x="581" y="142"/>
                  </a:cubicBezTo>
                  <a:cubicBezTo>
                    <a:pt x="581" y="57"/>
                    <a:pt x="567" y="0"/>
                    <a:pt x="55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86" name="Google Shape;146;p17"/>
            <p:cNvSpPr>
              <a:spLocks/>
            </p:cNvSpPr>
            <p:nvPr/>
          </p:nvSpPr>
          <p:spPr bwMode="auto">
            <a:xfrm>
              <a:off x="5833076" y="2597124"/>
              <a:ext cx="55443" cy="15107"/>
            </a:xfrm>
            <a:custGeom>
              <a:avLst/>
              <a:gdLst>
                <a:gd name="T0" fmla="*/ 27146 w 723"/>
                <a:gd name="T1" fmla="*/ 77 h 197"/>
                <a:gd name="T2" fmla="*/ 6518 w 723"/>
                <a:gd name="T3" fmla="*/ 5751 h 197"/>
                <a:gd name="T4" fmla="*/ 1074 w 723"/>
                <a:gd name="T5" fmla="*/ 13343 h 197"/>
                <a:gd name="T6" fmla="*/ 6672 w 723"/>
                <a:gd name="T7" fmla="*/ 14800 h 197"/>
                <a:gd name="T8" fmla="*/ 27146 w 723"/>
                <a:gd name="T9" fmla="*/ 13343 h 197"/>
                <a:gd name="T10" fmla="*/ 46318 w 723"/>
                <a:gd name="T11" fmla="*/ 15030 h 197"/>
                <a:gd name="T12" fmla="*/ 53219 w 723"/>
                <a:gd name="T13" fmla="*/ 13343 h 197"/>
                <a:gd name="T14" fmla="*/ 47775 w 723"/>
                <a:gd name="T15" fmla="*/ 5751 h 197"/>
                <a:gd name="T16" fmla="*/ 27146 w 723"/>
                <a:gd name="T17" fmla="*/ 77 h 19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23" h="197" extrusionOk="0">
                  <a:moveTo>
                    <a:pt x="354" y="1"/>
                  </a:moveTo>
                  <a:cubicBezTo>
                    <a:pt x="262" y="1"/>
                    <a:pt x="170" y="25"/>
                    <a:pt x="85" y="75"/>
                  </a:cubicBezTo>
                  <a:cubicBezTo>
                    <a:pt x="28" y="103"/>
                    <a:pt x="0" y="146"/>
                    <a:pt x="14" y="174"/>
                  </a:cubicBezTo>
                  <a:cubicBezTo>
                    <a:pt x="28" y="188"/>
                    <a:pt x="54" y="193"/>
                    <a:pt x="87" y="193"/>
                  </a:cubicBezTo>
                  <a:cubicBezTo>
                    <a:pt x="153" y="193"/>
                    <a:pt x="250" y="174"/>
                    <a:pt x="354" y="174"/>
                  </a:cubicBezTo>
                  <a:cubicBezTo>
                    <a:pt x="449" y="183"/>
                    <a:pt x="538" y="196"/>
                    <a:pt x="604" y="196"/>
                  </a:cubicBezTo>
                  <a:cubicBezTo>
                    <a:pt x="646" y="196"/>
                    <a:pt x="678" y="191"/>
                    <a:pt x="694" y="174"/>
                  </a:cubicBezTo>
                  <a:cubicBezTo>
                    <a:pt x="723" y="146"/>
                    <a:pt x="694" y="117"/>
                    <a:pt x="623" y="75"/>
                  </a:cubicBezTo>
                  <a:cubicBezTo>
                    <a:pt x="538" y="25"/>
                    <a:pt x="446" y="1"/>
                    <a:pt x="35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87" name="Google Shape;147;p17"/>
            <p:cNvSpPr>
              <a:spLocks/>
            </p:cNvSpPr>
            <p:nvPr/>
          </p:nvSpPr>
          <p:spPr bwMode="auto">
            <a:xfrm>
              <a:off x="5966660" y="2696124"/>
              <a:ext cx="26150" cy="25153"/>
            </a:xfrm>
            <a:custGeom>
              <a:avLst/>
              <a:gdLst>
                <a:gd name="T0" fmla="*/ 14724 w 341"/>
                <a:gd name="T1" fmla="*/ 0 h 328"/>
                <a:gd name="T2" fmla="*/ 13037 w 341"/>
                <a:gd name="T3" fmla="*/ 153 h 328"/>
                <a:gd name="T4" fmla="*/ 0 w 341"/>
                <a:gd name="T5" fmla="*/ 13190 h 328"/>
                <a:gd name="T6" fmla="*/ 14187 w 341"/>
                <a:gd name="T7" fmla="*/ 25153 h 328"/>
                <a:gd name="T8" fmla="*/ 26073 w 341"/>
                <a:gd name="T9" fmla="*/ 11043 h 328"/>
                <a:gd name="T10" fmla="*/ 14724 w 341"/>
                <a:gd name="T11" fmla="*/ 0 h 32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41" h="328" extrusionOk="0">
                  <a:moveTo>
                    <a:pt x="192" y="0"/>
                  </a:moveTo>
                  <a:cubicBezTo>
                    <a:pt x="185" y="0"/>
                    <a:pt x="178" y="1"/>
                    <a:pt x="170" y="2"/>
                  </a:cubicBezTo>
                  <a:cubicBezTo>
                    <a:pt x="71" y="2"/>
                    <a:pt x="0" y="87"/>
                    <a:pt x="0" y="172"/>
                  </a:cubicBezTo>
                  <a:cubicBezTo>
                    <a:pt x="15" y="257"/>
                    <a:pt x="85" y="328"/>
                    <a:pt x="185" y="328"/>
                  </a:cubicBezTo>
                  <a:cubicBezTo>
                    <a:pt x="270" y="314"/>
                    <a:pt x="340" y="243"/>
                    <a:pt x="340" y="144"/>
                  </a:cubicBezTo>
                  <a:cubicBezTo>
                    <a:pt x="340" y="66"/>
                    <a:pt x="269" y="0"/>
                    <a:pt x="19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88" name="Google Shape;148;p17"/>
            <p:cNvSpPr>
              <a:spLocks/>
            </p:cNvSpPr>
            <p:nvPr/>
          </p:nvSpPr>
          <p:spPr bwMode="auto">
            <a:xfrm>
              <a:off x="5965587" y="2640834"/>
              <a:ext cx="54370" cy="13497"/>
            </a:xfrm>
            <a:custGeom>
              <a:avLst/>
              <a:gdLst>
                <a:gd name="T0" fmla="*/ 28297 w 709"/>
                <a:gd name="T1" fmla="*/ 77 h 176"/>
                <a:gd name="T2" fmla="*/ 7592 w 709"/>
                <a:gd name="T3" fmla="*/ 6595 h 176"/>
                <a:gd name="T4" fmla="*/ 2224 w 709"/>
                <a:gd name="T5" fmla="*/ 13114 h 176"/>
                <a:gd name="T6" fmla="*/ 2991 w 709"/>
                <a:gd name="T7" fmla="*/ 13497 h 176"/>
                <a:gd name="T8" fmla="*/ 27147 w 709"/>
                <a:gd name="T9" fmla="*/ 7669 h 176"/>
                <a:gd name="T10" fmla="*/ 52606 w 709"/>
                <a:gd name="T11" fmla="*/ 13190 h 176"/>
                <a:gd name="T12" fmla="*/ 53220 w 709"/>
                <a:gd name="T13" fmla="*/ 13114 h 176"/>
                <a:gd name="T14" fmla="*/ 48925 w 709"/>
                <a:gd name="T15" fmla="*/ 6595 h 176"/>
                <a:gd name="T16" fmla="*/ 28297 w 709"/>
                <a:gd name="T17" fmla="*/ 77 h 17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09" h="176" extrusionOk="0">
                  <a:moveTo>
                    <a:pt x="369" y="1"/>
                  </a:moveTo>
                  <a:cubicBezTo>
                    <a:pt x="269" y="1"/>
                    <a:pt x="170" y="29"/>
                    <a:pt x="99" y="86"/>
                  </a:cubicBezTo>
                  <a:cubicBezTo>
                    <a:pt x="43" y="128"/>
                    <a:pt x="0" y="156"/>
                    <a:pt x="29" y="171"/>
                  </a:cubicBezTo>
                  <a:cubicBezTo>
                    <a:pt x="30" y="174"/>
                    <a:pt x="34" y="176"/>
                    <a:pt x="39" y="176"/>
                  </a:cubicBezTo>
                  <a:cubicBezTo>
                    <a:pt x="76" y="176"/>
                    <a:pt x="193" y="100"/>
                    <a:pt x="354" y="100"/>
                  </a:cubicBezTo>
                  <a:cubicBezTo>
                    <a:pt x="524" y="100"/>
                    <a:pt x="646" y="172"/>
                    <a:pt x="686" y="172"/>
                  </a:cubicBezTo>
                  <a:cubicBezTo>
                    <a:pt x="689" y="172"/>
                    <a:pt x="692" y="172"/>
                    <a:pt x="694" y="171"/>
                  </a:cubicBezTo>
                  <a:cubicBezTo>
                    <a:pt x="709" y="156"/>
                    <a:pt x="680" y="114"/>
                    <a:pt x="638" y="86"/>
                  </a:cubicBezTo>
                  <a:cubicBezTo>
                    <a:pt x="553" y="29"/>
                    <a:pt x="468" y="1"/>
                    <a:pt x="36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89" name="Google Shape;149;p17"/>
            <p:cNvSpPr>
              <a:spLocks/>
            </p:cNvSpPr>
            <p:nvPr/>
          </p:nvSpPr>
          <p:spPr bwMode="auto">
            <a:xfrm>
              <a:off x="5952550" y="2594133"/>
              <a:ext cx="58741" cy="16717"/>
            </a:xfrm>
            <a:custGeom>
              <a:avLst/>
              <a:gdLst>
                <a:gd name="T0" fmla="*/ 30444 w 766"/>
                <a:gd name="T1" fmla="*/ 77 h 218"/>
                <a:gd name="T2" fmla="*/ 8742 w 766"/>
                <a:gd name="T3" fmla="*/ 6595 h 218"/>
                <a:gd name="T4" fmla="*/ 3297 w 766"/>
                <a:gd name="T5" fmla="*/ 14186 h 218"/>
                <a:gd name="T6" fmla="*/ 11196 w 766"/>
                <a:gd name="T7" fmla="*/ 15950 h 218"/>
                <a:gd name="T8" fmla="*/ 30444 w 766"/>
                <a:gd name="T9" fmla="*/ 15260 h 218"/>
                <a:gd name="T10" fmla="*/ 52760 w 766"/>
                <a:gd name="T11" fmla="*/ 16717 h 218"/>
                <a:gd name="T12" fmla="*/ 57591 w 766"/>
                <a:gd name="T13" fmla="*/ 15260 h 218"/>
                <a:gd name="T14" fmla="*/ 51072 w 766"/>
                <a:gd name="T15" fmla="*/ 6595 h 218"/>
                <a:gd name="T16" fmla="*/ 30444 w 766"/>
                <a:gd name="T17" fmla="*/ 77 h 21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66" h="218" extrusionOk="0">
                  <a:moveTo>
                    <a:pt x="397" y="1"/>
                  </a:moveTo>
                  <a:cubicBezTo>
                    <a:pt x="298" y="1"/>
                    <a:pt x="199" y="29"/>
                    <a:pt x="114" y="86"/>
                  </a:cubicBezTo>
                  <a:cubicBezTo>
                    <a:pt x="43" y="114"/>
                    <a:pt x="0" y="142"/>
                    <a:pt x="43" y="185"/>
                  </a:cubicBezTo>
                  <a:cubicBezTo>
                    <a:pt x="61" y="203"/>
                    <a:pt x="97" y="208"/>
                    <a:pt x="146" y="208"/>
                  </a:cubicBezTo>
                  <a:cubicBezTo>
                    <a:pt x="212" y="208"/>
                    <a:pt x="300" y="199"/>
                    <a:pt x="397" y="199"/>
                  </a:cubicBezTo>
                  <a:cubicBezTo>
                    <a:pt x="520" y="199"/>
                    <a:pt x="624" y="218"/>
                    <a:pt x="688" y="218"/>
                  </a:cubicBezTo>
                  <a:cubicBezTo>
                    <a:pt x="720" y="218"/>
                    <a:pt x="742" y="213"/>
                    <a:pt x="751" y="199"/>
                  </a:cubicBezTo>
                  <a:cubicBezTo>
                    <a:pt x="765" y="171"/>
                    <a:pt x="751" y="128"/>
                    <a:pt x="666" y="86"/>
                  </a:cubicBezTo>
                  <a:cubicBezTo>
                    <a:pt x="581" y="29"/>
                    <a:pt x="496" y="1"/>
                    <a:pt x="39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90" name="Google Shape;150;p17"/>
            <p:cNvSpPr>
              <a:spLocks/>
            </p:cNvSpPr>
            <p:nvPr/>
          </p:nvSpPr>
          <p:spPr bwMode="auto">
            <a:xfrm>
              <a:off x="6112208" y="2703179"/>
              <a:ext cx="76072" cy="106746"/>
            </a:xfrm>
            <a:custGeom>
              <a:avLst/>
              <a:gdLst>
                <a:gd name="T0" fmla="*/ 30061 w 992"/>
                <a:gd name="T1" fmla="*/ 77 h 1392"/>
                <a:gd name="T2" fmla="*/ 14187 w 992"/>
                <a:gd name="T3" fmla="*/ 1764 h 1392"/>
                <a:gd name="T4" fmla="*/ 77 w 992"/>
                <a:gd name="T5" fmla="*/ 28987 h 1392"/>
                <a:gd name="T6" fmla="*/ 7669 w 992"/>
                <a:gd name="T7" fmla="*/ 104982 h 1392"/>
                <a:gd name="T8" fmla="*/ 19862 w 992"/>
                <a:gd name="T9" fmla="*/ 106669 h 1392"/>
                <a:gd name="T10" fmla="*/ 72851 w 992"/>
                <a:gd name="T11" fmla="*/ 47392 h 1392"/>
                <a:gd name="T12" fmla="*/ 30061 w 992"/>
                <a:gd name="T13" fmla="*/ 77 h 139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92" h="1392" extrusionOk="0">
                  <a:moveTo>
                    <a:pt x="392" y="1"/>
                  </a:moveTo>
                  <a:cubicBezTo>
                    <a:pt x="318" y="1"/>
                    <a:pt x="246" y="10"/>
                    <a:pt x="185" y="23"/>
                  </a:cubicBezTo>
                  <a:cubicBezTo>
                    <a:pt x="100" y="52"/>
                    <a:pt x="1" y="278"/>
                    <a:pt x="1" y="378"/>
                  </a:cubicBezTo>
                  <a:cubicBezTo>
                    <a:pt x="15" y="717"/>
                    <a:pt x="86" y="1341"/>
                    <a:pt x="100" y="1369"/>
                  </a:cubicBezTo>
                  <a:cubicBezTo>
                    <a:pt x="100" y="1377"/>
                    <a:pt x="165" y="1391"/>
                    <a:pt x="259" y="1391"/>
                  </a:cubicBezTo>
                  <a:cubicBezTo>
                    <a:pt x="517" y="1391"/>
                    <a:pt x="991" y="1282"/>
                    <a:pt x="950" y="618"/>
                  </a:cubicBezTo>
                  <a:cubicBezTo>
                    <a:pt x="928" y="115"/>
                    <a:pt x="644" y="1"/>
                    <a:pt x="392" y="1"/>
                  </a:cubicBezTo>
                  <a:close/>
                </a:path>
              </a:pathLst>
            </a:custGeom>
            <a:solidFill>
              <a:srgbClr val="FFBF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91" name="Google Shape;151;p17"/>
            <p:cNvSpPr>
              <a:spLocks/>
            </p:cNvSpPr>
            <p:nvPr/>
          </p:nvSpPr>
          <p:spPr bwMode="auto">
            <a:xfrm>
              <a:off x="6136133" y="2726644"/>
              <a:ext cx="32668" cy="60581"/>
            </a:xfrm>
            <a:custGeom>
              <a:avLst/>
              <a:gdLst>
                <a:gd name="T0" fmla="*/ 11963 w 426"/>
                <a:gd name="T1" fmla="*/ 77 h 790"/>
                <a:gd name="T2" fmla="*/ 5445 w 426"/>
                <a:gd name="T3" fmla="*/ 2224 h 790"/>
                <a:gd name="T4" fmla="*/ 3297 w 426"/>
                <a:gd name="T5" fmla="*/ 6595 h 790"/>
                <a:gd name="T6" fmla="*/ 4371 w 426"/>
                <a:gd name="T7" fmla="*/ 10889 h 790"/>
                <a:gd name="T8" fmla="*/ 4371 w 426"/>
                <a:gd name="T9" fmla="*/ 7668 h 790"/>
                <a:gd name="T10" fmla="*/ 10889 w 426"/>
                <a:gd name="T11" fmla="*/ 3297 h 790"/>
                <a:gd name="T12" fmla="*/ 20628 w 426"/>
                <a:gd name="T13" fmla="*/ 12040 h 790"/>
                <a:gd name="T14" fmla="*/ 24999 w 426"/>
                <a:gd name="T15" fmla="*/ 29370 h 790"/>
                <a:gd name="T16" fmla="*/ 13037 w 426"/>
                <a:gd name="T17" fmla="*/ 56517 h 790"/>
                <a:gd name="T18" fmla="*/ 8282 w 426"/>
                <a:gd name="T19" fmla="*/ 57360 h 790"/>
                <a:gd name="T20" fmla="*/ 4371 w 426"/>
                <a:gd name="T21" fmla="*/ 56517 h 790"/>
                <a:gd name="T22" fmla="*/ 1074 w 426"/>
                <a:gd name="T23" fmla="*/ 55443 h 790"/>
                <a:gd name="T24" fmla="*/ 4371 w 426"/>
                <a:gd name="T25" fmla="*/ 58741 h 790"/>
                <a:gd name="T26" fmla="*/ 10736 w 426"/>
                <a:gd name="T27" fmla="*/ 60504 h 790"/>
                <a:gd name="T28" fmla="*/ 15184 w 426"/>
                <a:gd name="T29" fmla="*/ 59814 h 790"/>
                <a:gd name="T30" fmla="*/ 30444 w 426"/>
                <a:gd name="T31" fmla="*/ 29370 h 790"/>
                <a:gd name="T32" fmla="*/ 26073 w 426"/>
                <a:gd name="T33" fmla="*/ 9816 h 790"/>
                <a:gd name="T34" fmla="*/ 11963 w 426"/>
                <a:gd name="T35" fmla="*/ 77 h 79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426" h="790" extrusionOk="0">
                  <a:moveTo>
                    <a:pt x="156" y="1"/>
                  </a:moveTo>
                  <a:cubicBezTo>
                    <a:pt x="128" y="1"/>
                    <a:pt x="99" y="15"/>
                    <a:pt x="71" y="29"/>
                  </a:cubicBezTo>
                  <a:cubicBezTo>
                    <a:pt x="57" y="43"/>
                    <a:pt x="43" y="72"/>
                    <a:pt x="43" y="86"/>
                  </a:cubicBezTo>
                  <a:cubicBezTo>
                    <a:pt x="28" y="128"/>
                    <a:pt x="57" y="142"/>
                    <a:pt x="57" y="142"/>
                  </a:cubicBezTo>
                  <a:cubicBezTo>
                    <a:pt x="57" y="142"/>
                    <a:pt x="43" y="128"/>
                    <a:pt x="57" y="100"/>
                  </a:cubicBezTo>
                  <a:cubicBezTo>
                    <a:pt x="71" y="57"/>
                    <a:pt x="113" y="43"/>
                    <a:pt x="142" y="43"/>
                  </a:cubicBezTo>
                  <a:cubicBezTo>
                    <a:pt x="198" y="57"/>
                    <a:pt x="255" y="100"/>
                    <a:pt x="269" y="157"/>
                  </a:cubicBezTo>
                  <a:cubicBezTo>
                    <a:pt x="312" y="227"/>
                    <a:pt x="326" y="298"/>
                    <a:pt x="326" y="383"/>
                  </a:cubicBezTo>
                  <a:cubicBezTo>
                    <a:pt x="340" y="525"/>
                    <a:pt x="283" y="652"/>
                    <a:pt x="170" y="737"/>
                  </a:cubicBezTo>
                  <a:cubicBezTo>
                    <a:pt x="149" y="744"/>
                    <a:pt x="128" y="748"/>
                    <a:pt x="108" y="748"/>
                  </a:cubicBezTo>
                  <a:cubicBezTo>
                    <a:pt x="89" y="748"/>
                    <a:pt x="71" y="744"/>
                    <a:pt x="57" y="737"/>
                  </a:cubicBezTo>
                  <a:cubicBezTo>
                    <a:pt x="28" y="723"/>
                    <a:pt x="14" y="723"/>
                    <a:pt x="14" y="723"/>
                  </a:cubicBezTo>
                  <a:cubicBezTo>
                    <a:pt x="0" y="723"/>
                    <a:pt x="14" y="737"/>
                    <a:pt x="57" y="766"/>
                  </a:cubicBezTo>
                  <a:cubicBezTo>
                    <a:pt x="82" y="782"/>
                    <a:pt x="111" y="789"/>
                    <a:pt x="140" y="789"/>
                  </a:cubicBezTo>
                  <a:cubicBezTo>
                    <a:pt x="161" y="789"/>
                    <a:pt x="181" y="786"/>
                    <a:pt x="198" y="780"/>
                  </a:cubicBezTo>
                  <a:cubicBezTo>
                    <a:pt x="340" y="695"/>
                    <a:pt x="425" y="539"/>
                    <a:pt x="397" y="383"/>
                  </a:cubicBezTo>
                  <a:cubicBezTo>
                    <a:pt x="397" y="298"/>
                    <a:pt x="383" y="213"/>
                    <a:pt x="340" y="128"/>
                  </a:cubicBezTo>
                  <a:cubicBezTo>
                    <a:pt x="298" y="57"/>
                    <a:pt x="241" y="15"/>
                    <a:pt x="156" y="1"/>
                  </a:cubicBezTo>
                  <a:close/>
                </a:path>
              </a:pathLst>
            </a:custGeom>
            <a:solidFill>
              <a:srgbClr val="000000">
                <a:alpha val="705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97" name="Google Shape;152;p17"/>
            <p:cNvSpPr/>
            <p:nvPr/>
          </p:nvSpPr>
          <p:spPr>
            <a:xfrm>
              <a:off x="5897323" y="2467099"/>
              <a:ext cx="271517" cy="257154"/>
            </a:xfrm>
            <a:custGeom>
              <a:avLst/>
              <a:gdLst/>
              <a:ahLst/>
              <a:cxnLst/>
              <a:rect l="l" t="t" r="r" b="b"/>
              <a:pathLst>
                <a:path w="3547" h="3349" extrusionOk="0">
                  <a:moveTo>
                    <a:pt x="979" y="1"/>
                  </a:moveTo>
                  <a:cubicBezTo>
                    <a:pt x="647" y="1"/>
                    <a:pt x="319" y="57"/>
                    <a:pt x="5" y="175"/>
                  </a:cubicBezTo>
                  <a:lnTo>
                    <a:pt x="5" y="175"/>
                  </a:lnTo>
                  <a:cubicBezTo>
                    <a:pt x="2" y="171"/>
                    <a:pt x="0" y="169"/>
                    <a:pt x="0" y="169"/>
                  </a:cubicBezTo>
                  <a:lnTo>
                    <a:pt x="0" y="169"/>
                  </a:lnTo>
                  <a:cubicBezTo>
                    <a:pt x="0" y="169"/>
                    <a:pt x="2" y="171"/>
                    <a:pt x="5" y="175"/>
                  </a:cubicBezTo>
                  <a:cubicBezTo>
                    <a:pt x="5" y="175"/>
                    <a:pt x="5" y="175"/>
                    <a:pt x="5" y="175"/>
                  </a:cubicBezTo>
                  <a:lnTo>
                    <a:pt x="5" y="175"/>
                  </a:lnTo>
                  <a:cubicBezTo>
                    <a:pt x="112" y="303"/>
                    <a:pt x="1875" y="2454"/>
                    <a:pt x="2810" y="3348"/>
                  </a:cubicBezTo>
                  <a:lnTo>
                    <a:pt x="3036" y="3107"/>
                  </a:lnTo>
                  <a:cubicBezTo>
                    <a:pt x="3305" y="2569"/>
                    <a:pt x="3475" y="1988"/>
                    <a:pt x="3518" y="1379"/>
                  </a:cubicBezTo>
                  <a:cubicBezTo>
                    <a:pt x="3546" y="515"/>
                    <a:pt x="2158" y="147"/>
                    <a:pt x="1421" y="34"/>
                  </a:cubicBezTo>
                  <a:cubicBezTo>
                    <a:pt x="1274" y="12"/>
                    <a:pt x="1126" y="1"/>
                    <a:pt x="97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defRPr/>
              </a:pPr>
              <a:endParaRPr/>
            </a:p>
          </p:txBody>
        </p:sp>
        <p:sp>
          <p:nvSpPr>
            <p:cNvPr id="4193" name="Google Shape;153;p17"/>
            <p:cNvSpPr>
              <a:spLocks/>
            </p:cNvSpPr>
            <p:nvPr/>
          </p:nvSpPr>
          <p:spPr bwMode="auto">
            <a:xfrm>
              <a:off x="5910144" y="2464843"/>
              <a:ext cx="319470" cy="224994"/>
            </a:xfrm>
            <a:custGeom>
              <a:avLst/>
              <a:gdLst>
                <a:gd name="T0" fmla="*/ 77 w 4166"/>
                <a:gd name="T1" fmla="*/ 77 h 2934"/>
                <a:gd name="T2" fmla="*/ 2224 w 4166"/>
                <a:gd name="T3" fmla="*/ 4448 h 2934"/>
                <a:gd name="T4" fmla="*/ 7669 w 4166"/>
                <a:gd name="T5" fmla="*/ 14187 h 2934"/>
                <a:gd name="T6" fmla="*/ 34815 w 4166"/>
                <a:gd name="T7" fmla="*/ 47851 h 2934"/>
                <a:gd name="T8" fmla="*/ 83740 w 4166"/>
                <a:gd name="T9" fmla="*/ 91332 h 2934"/>
                <a:gd name="T10" fmla="*/ 152143 w 4166"/>
                <a:gd name="T11" fmla="*/ 129368 h 2934"/>
                <a:gd name="T12" fmla="*/ 227064 w 4166"/>
                <a:gd name="T13" fmla="*/ 154290 h 2934"/>
                <a:gd name="T14" fmla="*/ 284655 w 4166"/>
                <a:gd name="T15" fmla="*/ 181437 h 2934"/>
                <a:gd name="T16" fmla="*/ 314025 w 4166"/>
                <a:gd name="T17" fmla="*/ 211881 h 2934"/>
                <a:gd name="T18" fmla="*/ 319393 w 4166"/>
                <a:gd name="T19" fmla="*/ 224917 h 2934"/>
                <a:gd name="T20" fmla="*/ 318320 w 4166"/>
                <a:gd name="T21" fmla="*/ 221697 h 2934"/>
                <a:gd name="T22" fmla="*/ 314025 w 4166"/>
                <a:gd name="T23" fmla="*/ 210807 h 2934"/>
                <a:gd name="T24" fmla="*/ 284655 w 4166"/>
                <a:gd name="T25" fmla="*/ 178216 h 2934"/>
                <a:gd name="T26" fmla="*/ 227064 w 4166"/>
                <a:gd name="T27" fmla="*/ 151070 h 2934"/>
                <a:gd name="T28" fmla="*/ 152143 w 4166"/>
                <a:gd name="T29" fmla="*/ 126070 h 2934"/>
                <a:gd name="T30" fmla="*/ 84814 w 4166"/>
                <a:gd name="T31" fmla="*/ 88034 h 2934"/>
                <a:gd name="T32" fmla="*/ 36962 w 4166"/>
                <a:gd name="T33" fmla="*/ 46778 h 2934"/>
                <a:gd name="T34" fmla="*/ 9816 w 4166"/>
                <a:gd name="T35" fmla="*/ 13113 h 2934"/>
                <a:gd name="T36" fmla="*/ 2224 w 4166"/>
                <a:gd name="T37" fmla="*/ 3297 h 2934"/>
                <a:gd name="T38" fmla="*/ 77 w 4166"/>
                <a:gd name="T39" fmla="*/ 77 h 293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4166" h="2934" extrusionOk="0">
                  <a:moveTo>
                    <a:pt x="1" y="1"/>
                  </a:moveTo>
                  <a:cubicBezTo>
                    <a:pt x="1" y="29"/>
                    <a:pt x="15" y="43"/>
                    <a:pt x="29" y="58"/>
                  </a:cubicBezTo>
                  <a:cubicBezTo>
                    <a:pt x="43" y="86"/>
                    <a:pt x="72" y="128"/>
                    <a:pt x="100" y="185"/>
                  </a:cubicBezTo>
                  <a:cubicBezTo>
                    <a:pt x="213" y="341"/>
                    <a:pt x="327" y="483"/>
                    <a:pt x="454" y="624"/>
                  </a:cubicBezTo>
                  <a:cubicBezTo>
                    <a:pt x="652" y="837"/>
                    <a:pt x="865" y="1021"/>
                    <a:pt x="1092" y="1191"/>
                  </a:cubicBezTo>
                  <a:cubicBezTo>
                    <a:pt x="1361" y="1389"/>
                    <a:pt x="1658" y="1559"/>
                    <a:pt x="1984" y="1687"/>
                  </a:cubicBezTo>
                  <a:cubicBezTo>
                    <a:pt x="2296" y="1814"/>
                    <a:pt x="2636" y="1913"/>
                    <a:pt x="2961" y="2012"/>
                  </a:cubicBezTo>
                  <a:cubicBezTo>
                    <a:pt x="3230" y="2083"/>
                    <a:pt x="3485" y="2197"/>
                    <a:pt x="3712" y="2366"/>
                  </a:cubicBezTo>
                  <a:cubicBezTo>
                    <a:pt x="3868" y="2466"/>
                    <a:pt x="3995" y="2607"/>
                    <a:pt x="4095" y="2763"/>
                  </a:cubicBezTo>
                  <a:cubicBezTo>
                    <a:pt x="4137" y="2862"/>
                    <a:pt x="4165" y="2933"/>
                    <a:pt x="4165" y="2933"/>
                  </a:cubicBezTo>
                  <a:cubicBezTo>
                    <a:pt x="4165" y="2919"/>
                    <a:pt x="4165" y="2905"/>
                    <a:pt x="4151" y="2891"/>
                  </a:cubicBezTo>
                  <a:cubicBezTo>
                    <a:pt x="4137" y="2834"/>
                    <a:pt x="4123" y="2791"/>
                    <a:pt x="4095" y="2749"/>
                  </a:cubicBezTo>
                  <a:cubicBezTo>
                    <a:pt x="3995" y="2579"/>
                    <a:pt x="3868" y="2437"/>
                    <a:pt x="3712" y="2324"/>
                  </a:cubicBezTo>
                  <a:cubicBezTo>
                    <a:pt x="3485" y="2154"/>
                    <a:pt x="3230" y="2041"/>
                    <a:pt x="2961" y="1970"/>
                  </a:cubicBezTo>
                  <a:cubicBezTo>
                    <a:pt x="2664" y="1871"/>
                    <a:pt x="2324" y="1786"/>
                    <a:pt x="1984" y="1644"/>
                  </a:cubicBezTo>
                  <a:cubicBezTo>
                    <a:pt x="1672" y="1517"/>
                    <a:pt x="1375" y="1347"/>
                    <a:pt x="1106" y="1148"/>
                  </a:cubicBezTo>
                  <a:cubicBezTo>
                    <a:pt x="879" y="992"/>
                    <a:pt x="667" y="808"/>
                    <a:pt x="482" y="610"/>
                  </a:cubicBezTo>
                  <a:cubicBezTo>
                    <a:pt x="355" y="468"/>
                    <a:pt x="227" y="327"/>
                    <a:pt x="128" y="171"/>
                  </a:cubicBezTo>
                  <a:cubicBezTo>
                    <a:pt x="86" y="128"/>
                    <a:pt x="58" y="86"/>
                    <a:pt x="29" y="43"/>
                  </a:cubicBezTo>
                  <a:cubicBezTo>
                    <a:pt x="15" y="29"/>
                    <a:pt x="15" y="15"/>
                    <a:pt x="1" y="1"/>
                  </a:cubicBezTo>
                  <a:close/>
                </a:path>
              </a:pathLst>
            </a:custGeom>
            <a:solidFill>
              <a:srgbClr val="000000">
                <a:alpha val="20784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94" name="Google Shape;154;p17"/>
            <p:cNvSpPr>
              <a:spLocks/>
            </p:cNvSpPr>
            <p:nvPr/>
          </p:nvSpPr>
          <p:spPr bwMode="auto">
            <a:xfrm>
              <a:off x="5912368" y="2479029"/>
              <a:ext cx="297691" cy="221620"/>
            </a:xfrm>
            <a:custGeom>
              <a:avLst/>
              <a:gdLst>
                <a:gd name="T0" fmla="*/ 0 w 3882"/>
                <a:gd name="T1" fmla="*/ 0 h 2890"/>
                <a:gd name="T2" fmla="*/ 1074 w 3882"/>
                <a:gd name="T3" fmla="*/ 4371 h 2890"/>
                <a:gd name="T4" fmla="*/ 6518 w 3882"/>
                <a:gd name="T5" fmla="*/ 14110 h 2890"/>
                <a:gd name="T6" fmla="*/ 30444 w 3882"/>
                <a:gd name="T7" fmla="*/ 48925 h 2890"/>
                <a:gd name="T8" fmla="*/ 73848 w 3882"/>
                <a:gd name="T9" fmla="*/ 92329 h 2890"/>
                <a:gd name="T10" fmla="*/ 137956 w 3882"/>
                <a:gd name="T11" fmla="*/ 132512 h 2890"/>
                <a:gd name="T12" fmla="*/ 210730 w 3882"/>
                <a:gd name="T13" fmla="*/ 155364 h 2890"/>
                <a:gd name="T14" fmla="*/ 267247 w 3882"/>
                <a:gd name="T15" fmla="*/ 175992 h 2890"/>
                <a:gd name="T16" fmla="*/ 293320 w 3882"/>
                <a:gd name="T17" fmla="*/ 207510 h 2890"/>
                <a:gd name="T18" fmla="*/ 297614 w 3882"/>
                <a:gd name="T19" fmla="*/ 221620 h 2890"/>
                <a:gd name="T20" fmla="*/ 294394 w 3882"/>
                <a:gd name="T21" fmla="*/ 206360 h 2890"/>
                <a:gd name="T22" fmla="*/ 268321 w 3882"/>
                <a:gd name="T23" fmla="*/ 173768 h 2890"/>
                <a:gd name="T24" fmla="*/ 210730 w 3882"/>
                <a:gd name="T25" fmla="*/ 152067 h 2890"/>
                <a:gd name="T26" fmla="*/ 140103 w 3882"/>
                <a:gd name="T27" fmla="*/ 129291 h 2890"/>
                <a:gd name="T28" fmla="*/ 76071 w 3882"/>
                <a:gd name="T29" fmla="*/ 90182 h 2890"/>
                <a:gd name="T30" fmla="*/ 32591 w 3882"/>
                <a:gd name="T31" fmla="*/ 46701 h 2890"/>
                <a:gd name="T32" fmla="*/ 7592 w 3882"/>
                <a:gd name="T33" fmla="*/ 13036 h 2890"/>
                <a:gd name="T34" fmla="*/ 2224 w 3882"/>
                <a:gd name="T35" fmla="*/ 3297 h 2890"/>
                <a:gd name="T36" fmla="*/ 0 w 3882"/>
                <a:gd name="T37" fmla="*/ 0 h 289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3882" h="2890" extrusionOk="0">
                  <a:moveTo>
                    <a:pt x="0" y="0"/>
                  </a:moveTo>
                  <a:cubicBezTo>
                    <a:pt x="0" y="28"/>
                    <a:pt x="14" y="43"/>
                    <a:pt x="14" y="57"/>
                  </a:cubicBezTo>
                  <a:lnTo>
                    <a:pt x="85" y="184"/>
                  </a:lnTo>
                  <a:cubicBezTo>
                    <a:pt x="184" y="340"/>
                    <a:pt x="283" y="496"/>
                    <a:pt x="397" y="638"/>
                  </a:cubicBezTo>
                  <a:cubicBezTo>
                    <a:pt x="567" y="836"/>
                    <a:pt x="751" y="1034"/>
                    <a:pt x="963" y="1204"/>
                  </a:cubicBezTo>
                  <a:cubicBezTo>
                    <a:pt x="1218" y="1417"/>
                    <a:pt x="1502" y="1587"/>
                    <a:pt x="1799" y="1728"/>
                  </a:cubicBezTo>
                  <a:cubicBezTo>
                    <a:pt x="2111" y="1856"/>
                    <a:pt x="2422" y="1955"/>
                    <a:pt x="2748" y="2026"/>
                  </a:cubicBezTo>
                  <a:cubicBezTo>
                    <a:pt x="3003" y="2068"/>
                    <a:pt x="3258" y="2153"/>
                    <a:pt x="3485" y="2295"/>
                  </a:cubicBezTo>
                  <a:cubicBezTo>
                    <a:pt x="3641" y="2394"/>
                    <a:pt x="3754" y="2536"/>
                    <a:pt x="3825" y="2706"/>
                  </a:cubicBezTo>
                  <a:cubicBezTo>
                    <a:pt x="3853" y="2762"/>
                    <a:pt x="3867" y="2833"/>
                    <a:pt x="3881" y="2890"/>
                  </a:cubicBezTo>
                  <a:cubicBezTo>
                    <a:pt x="3881" y="2819"/>
                    <a:pt x="3867" y="2762"/>
                    <a:pt x="3839" y="2691"/>
                  </a:cubicBezTo>
                  <a:cubicBezTo>
                    <a:pt x="3768" y="2521"/>
                    <a:pt x="3655" y="2380"/>
                    <a:pt x="3499" y="2266"/>
                  </a:cubicBezTo>
                  <a:cubicBezTo>
                    <a:pt x="3272" y="2125"/>
                    <a:pt x="3017" y="2026"/>
                    <a:pt x="2748" y="1983"/>
                  </a:cubicBezTo>
                  <a:cubicBezTo>
                    <a:pt x="2437" y="1912"/>
                    <a:pt x="2125" y="1813"/>
                    <a:pt x="1827" y="1686"/>
                  </a:cubicBezTo>
                  <a:cubicBezTo>
                    <a:pt x="1530" y="1544"/>
                    <a:pt x="1247" y="1374"/>
                    <a:pt x="992" y="1176"/>
                  </a:cubicBezTo>
                  <a:cubicBezTo>
                    <a:pt x="779" y="1006"/>
                    <a:pt x="595" y="822"/>
                    <a:pt x="425" y="609"/>
                  </a:cubicBezTo>
                  <a:cubicBezTo>
                    <a:pt x="312" y="468"/>
                    <a:pt x="198" y="326"/>
                    <a:pt x="99" y="170"/>
                  </a:cubicBezTo>
                  <a:lnTo>
                    <a:pt x="29" y="43"/>
                  </a:lnTo>
                  <a:cubicBezTo>
                    <a:pt x="14" y="1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000000">
                <a:alpha val="20784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95" name="Google Shape;155;p17"/>
            <p:cNvSpPr>
              <a:spLocks/>
            </p:cNvSpPr>
            <p:nvPr/>
          </p:nvSpPr>
          <p:spPr bwMode="auto">
            <a:xfrm>
              <a:off x="6127391" y="2486621"/>
              <a:ext cx="109813" cy="335727"/>
            </a:xfrm>
            <a:custGeom>
              <a:avLst/>
              <a:gdLst>
                <a:gd name="T0" fmla="*/ 8742 w 1432"/>
                <a:gd name="T1" fmla="*/ 0 h 4378"/>
                <a:gd name="T2" fmla="*/ 54370 w 1432"/>
                <a:gd name="T3" fmla="*/ 41333 h 4378"/>
                <a:gd name="T4" fmla="*/ 102144 w 1432"/>
                <a:gd name="T5" fmla="*/ 134736 h 4378"/>
                <a:gd name="T6" fmla="*/ 105442 w 1432"/>
                <a:gd name="T7" fmla="*/ 175992 h 4378"/>
                <a:gd name="T8" fmla="*/ 90258 w 1432"/>
                <a:gd name="T9" fmla="*/ 255284 h 4378"/>
                <a:gd name="T10" fmla="*/ 54370 w 1432"/>
                <a:gd name="T11" fmla="*/ 309577 h 4378"/>
                <a:gd name="T12" fmla="*/ 16334 w 1432"/>
                <a:gd name="T13" fmla="*/ 331356 h 4378"/>
                <a:gd name="T14" fmla="*/ 77 w 1432"/>
                <a:gd name="T15" fmla="*/ 335650 h 4378"/>
                <a:gd name="T16" fmla="*/ 3297 w 1432"/>
                <a:gd name="T17" fmla="*/ 335650 h 4378"/>
                <a:gd name="T18" fmla="*/ 16334 w 1432"/>
                <a:gd name="T19" fmla="*/ 333503 h 4378"/>
                <a:gd name="T20" fmla="*/ 56517 w 1432"/>
                <a:gd name="T21" fmla="*/ 312875 h 4378"/>
                <a:gd name="T22" fmla="*/ 94553 w 1432"/>
                <a:gd name="T23" fmla="*/ 257432 h 4378"/>
                <a:gd name="T24" fmla="*/ 109813 w 1432"/>
                <a:gd name="T25" fmla="*/ 175992 h 4378"/>
                <a:gd name="T26" fmla="*/ 106516 w 1432"/>
                <a:gd name="T27" fmla="*/ 132512 h 4378"/>
                <a:gd name="T28" fmla="*/ 94553 w 1432"/>
                <a:gd name="T29" fmla="*/ 94553 h 4378"/>
                <a:gd name="T30" fmla="*/ 57667 w 1432"/>
                <a:gd name="T31" fmla="*/ 39109 h 4378"/>
                <a:gd name="T32" fmla="*/ 22852 w 1432"/>
                <a:gd name="T33" fmla="*/ 8742 h 4378"/>
                <a:gd name="T34" fmla="*/ 12040 w 1432"/>
                <a:gd name="T35" fmla="*/ 2224 h 4378"/>
                <a:gd name="T36" fmla="*/ 8742 w 1432"/>
                <a:gd name="T37" fmla="*/ 0 h 437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432" h="4378" extrusionOk="0">
                  <a:moveTo>
                    <a:pt x="114" y="0"/>
                  </a:moveTo>
                  <a:cubicBezTo>
                    <a:pt x="327" y="170"/>
                    <a:pt x="525" y="340"/>
                    <a:pt x="709" y="539"/>
                  </a:cubicBezTo>
                  <a:cubicBezTo>
                    <a:pt x="1021" y="878"/>
                    <a:pt x="1233" y="1303"/>
                    <a:pt x="1332" y="1757"/>
                  </a:cubicBezTo>
                  <a:cubicBezTo>
                    <a:pt x="1361" y="1927"/>
                    <a:pt x="1375" y="2111"/>
                    <a:pt x="1375" y="2295"/>
                  </a:cubicBezTo>
                  <a:cubicBezTo>
                    <a:pt x="1361" y="2649"/>
                    <a:pt x="1304" y="3003"/>
                    <a:pt x="1177" y="3329"/>
                  </a:cubicBezTo>
                  <a:cubicBezTo>
                    <a:pt x="1077" y="3598"/>
                    <a:pt x="922" y="3839"/>
                    <a:pt x="709" y="4037"/>
                  </a:cubicBezTo>
                  <a:cubicBezTo>
                    <a:pt x="567" y="4165"/>
                    <a:pt x="397" y="4264"/>
                    <a:pt x="213" y="4321"/>
                  </a:cubicBezTo>
                  <a:cubicBezTo>
                    <a:pt x="72" y="4363"/>
                    <a:pt x="1" y="4377"/>
                    <a:pt x="1" y="4377"/>
                  </a:cubicBezTo>
                  <a:lnTo>
                    <a:pt x="43" y="4377"/>
                  </a:lnTo>
                  <a:cubicBezTo>
                    <a:pt x="100" y="4377"/>
                    <a:pt x="157" y="4363"/>
                    <a:pt x="213" y="4349"/>
                  </a:cubicBezTo>
                  <a:cubicBezTo>
                    <a:pt x="412" y="4306"/>
                    <a:pt x="582" y="4207"/>
                    <a:pt x="737" y="4080"/>
                  </a:cubicBezTo>
                  <a:cubicBezTo>
                    <a:pt x="964" y="3881"/>
                    <a:pt x="1134" y="3626"/>
                    <a:pt x="1233" y="3357"/>
                  </a:cubicBezTo>
                  <a:cubicBezTo>
                    <a:pt x="1361" y="3017"/>
                    <a:pt x="1432" y="2649"/>
                    <a:pt x="1432" y="2295"/>
                  </a:cubicBezTo>
                  <a:cubicBezTo>
                    <a:pt x="1432" y="2111"/>
                    <a:pt x="1417" y="1913"/>
                    <a:pt x="1389" y="1728"/>
                  </a:cubicBezTo>
                  <a:cubicBezTo>
                    <a:pt x="1347" y="1558"/>
                    <a:pt x="1304" y="1403"/>
                    <a:pt x="1233" y="1233"/>
                  </a:cubicBezTo>
                  <a:cubicBezTo>
                    <a:pt x="1106" y="963"/>
                    <a:pt x="950" y="723"/>
                    <a:pt x="752" y="510"/>
                  </a:cubicBezTo>
                  <a:cubicBezTo>
                    <a:pt x="610" y="354"/>
                    <a:pt x="454" y="227"/>
                    <a:pt x="298" y="114"/>
                  </a:cubicBezTo>
                  <a:cubicBezTo>
                    <a:pt x="242" y="71"/>
                    <a:pt x="185" y="57"/>
                    <a:pt x="157" y="29"/>
                  </a:cubicBezTo>
                  <a:lnTo>
                    <a:pt x="114" y="0"/>
                  </a:lnTo>
                  <a:close/>
                </a:path>
              </a:pathLst>
            </a:custGeom>
            <a:solidFill>
              <a:srgbClr val="000000">
                <a:alpha val="20784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96" name="Google Shape;156;p17"/>
            <p:cNvSpPr>
              <a:spLocks/>
            </p:cNvSpPr>
            <p:nvPr/>
          </p:nvSpPr>
          <p:spPr bwMode="auto">
            <a:xfrm>
              <a:off x="5324657" y="3669484"/>
              <a:ext cx="975587" cy="391170"/>
            </a:xfrm>
            <a:custGeom>
              <a:avLst/>
              <a:gdLst>
                <a:gd name="T0" fmla="*/ 890773 w 12722"/>
                <a:gd name="T1" fmla="*/ 77 h 5101"/>
                <a:gd name="T2" fmla="*/ 483422 w 12722"/>
                <a:gd name="T3" fmla="*/ 59814 h 5101"/>
                <a:gd name="T4" fmla="*/ 126837 w 12722"/>
                <a:gd name="T5" fmla="*/ 107052 h 5101"/>
                <a:gd name="T6" fmla="*/ 77 w 12722"/>
                <a:gd name="T7" fmla="*/ 101071 h 5101"/>
                <a:gd name="T8" fmla="*/ 77 w 12722"/>
                <a:gd name="T9" fmla="*/ 101071 h 5101"/>
                <a:gd name="T10" fmla="*/ 613787 w 12722"/>
                <a:gd name="T11" fmla="*/ 386799 h 5101"/>
                <a:gd name="T12" fmla="*/ 859256 w 12722"/>
                <a:gd name="T13" fmla="*/ 391093 h 5101"/>
                <a:gd name="T14" fmla="*/ 948364 w 12722"/>
                <a:gd name="T15" fmla="*/ 325911 h 5101"/>
                <a:gd name="T16" fmla="*/ 975510 w 12722"/>
                <a:gd name="T17" fmla="*/ 60888 h 5101"/>
                <a:gd name="T18" fmla="*/ 890773 w 12722"/>
                <a:gd name="T19" fmla="*/ 77 h 510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2722" h="5101" extrusionOk="0">
                  <a:moveTo>
                    <a:pt x="11616" y="1"/>
                  </a:moveTo>
                  <a:lnTo>
                    <a:pt x="6304" y="780"/>
                  </a:lnTo>
                  <a:cubicBezTo>
                    <a:pt x="4785" y="1188"/>
                    <a:pt x="3220" y="1396"/>
                    <a:pt x="1654" y="1396"/>
                  </a:cubicBezTo>
                  <a:cubicBezTo>
                    <a:pt x="1103" y="1396"/>
                    <a:pt x="551" y="1370"/>
                    <a:pt x="1" y="1318"/>
                  </a:cubicBezTo>
                  <a:lnTo>
                    <a:pt x="8004" y="5044"/>
                  </a:lnTo>
                  <a:lnTo>
                    <a:pt x="11205" y="5100"/>
                  </a:lnTo>
                  <a:cubicBezTo>
                    <a:pt x="11205" y="5100"/>
                    <a:pt x="12183" y="5100"/>
                    <a:pt x="12367" y="4250"/>
                  </a:cubicBezTo>
                  <a:cubicBezTo>
                    <a:pt x="12537" y="3386"/>
                    <a:pt x="12721" y="794"/>
                    <a:pt x="12721" y="794"/>
                  </a:cubicBezTo>
                  <a:cubicBezTo>
                    <a:pt x="12367" y="497"/>
                    <a:pt x="11999" y="228"/>
                    <a:pt x="1161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97" name="Google Shape;157;p17"/>
            <p:cNvSpPr>
              <a:spLocks/>
            </p:cNvSpPr>
            <p:nvPr/>
          </p:nvSpPr>
          <p:spPr bwMode="auto">
            <a:xfrm>
              <a:off x="6204536" y="3761812"/>
              <a:ext cx="70704" cy="203215"/>
            </a:xfrm>
            <a:custGeom>
              <a:avLst/>
              <a:gdLst>
                <a:gd name="T0" fmla="*/ 77 w 922"/>
                <a:gd name="T1" fmla="*/ 77 h 2650"/>
                <a:gd name="T2" fmla="*/ 77 w 922"/>
                <a:gd name="T3" fmla="*/ 77 h 2650"/>
                <a:gd name="T4" fmla="*/ 6595 w 922"/>
                <a:gd name="T5" fmla="*/ 81516 h 2650"/>
                <a:gd name="T6" fmla="*/ 9816 w 922"/>
                <a:gd name="T7" fmla="*/ 79369 h 2650"/>
                <a:gd name="T8" fmla="*/ 16334 w 922"/>
                <a:gd name="T9" fmla="*/ 203215 h 2650"/>
                <a:gd name="T10" fmla="*/ 46778 w 922"/>
                <a:gd name="T11" fmla="*/ 99997 h 2650"/>
                <a:gd name="T12" fmla="*/ 45628 w 922"/>
                <a:gd name="T13" fmla="*/ 40260 h 2650"/>
                <a:gd name="T14" fmla="*/ 68480 w 922"/>
                <a:gd name="T15" fmla="*/ 1150 h 2650"/>
                <a:gd name="T16" fmla="*/ 36962 w 922"/>
                <a:gd name="T17" fmla="*/ 1150 h 2650"/>
                <a:gd name="T18" fmla="*/ 77 w 922"/>
                <a:gd name="T19" fmla="*/ 77 h 265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922" h="2650" extrusionOk="0">
                  <a:moveTo>
                    <a:pt x="1" y="1"/>
                  </a:moveTo>
                  <a:lnTo>
                    <a:pt x="1" y="1"/>
                  </a:lnTo>
                  <a:cubicBezTo>
                    <a:pt x="142" y="341"/>
                    <a:pt x="171" y="709"/>
                    <a:pt x="86" y="1063"/>
                  </a:cubicBezTo>
                  <a:lnTo>
                    <a:pt x="128" y="1035"/>
                  </a:lnTo>
                  <a:cubicBezTo>
                    <a:pt x="213" y="1573"/>
                    <a:pt x="241" y="2111"/>
                    <a:pt x="213" y="2650"/>
                  </a:cubicBezTo>
                  <a:cubicBezTo>
                    <a:pt x="553" y="2281"/>
                    <a:pt x="695" y="1786"/>
                    <a:pt x="610" y="1304"/>
                  </a:cubicBezTo>
                  <a:cubicBezTo>
                    <a:pt x="567" y="1049"/>
                    <a:pt x="454" y="752"/>
                    <a:pt x="595" y="525"/>
                  </a:cubicBezTo>
                  <a:cubicBezTo>
                    <a:pt x="680" y="369"/>
                    <a:pt x="921" y="199"/>
                    <a:pt x="893" y="15"/>
                  </a:cubicBezTo>
                  <a:lnTo>
                    <a:pt x="482" y="15"/>
                  </a:lnTo>
                  <a:cubicBezTo>
                    <a:pt x="326" y="15"/>
                    <a:pt x="1" y="1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98" name="Google Shape;158;p17"/>
            <p:cNvSpPr>
              <a:spLocks/>
            </p:cNvSpPr>
            <p:nvPr/>
          </p:nvSpPr>
          <p:spPr bwMode="auto">
            <a:xfrm>
              <a:off x="5874332" y="2983002"/>
              <a:ext cx="284655" cy="147849"/>
            </a:xfrm>
            <a:custGeom>
              <a:avLst/>
              <a:gdLst>
                <a:gd name="T0" fmla="*/ 248766 w 3712"/>
                <a:gd name="T1" fmla="*/ 77 h 1928"/>
                <a:gd name="T2" fmla="*/ 49999 w 3712"/>
                <a:gd name="T3" fmla="*/ 20705 h 1928"/>
                <a:gd name="T4" fmla="*/ 0 w 3712"/>
                <a:gd name="T5" fmla="*/ 92406 h 1928"/>
                <a:gd name="T6" fmla="*/ 19555 w 3712"/>
                <a:gd name="T7" fmla="*/ 129291 h 1928"/>
                <a:gd name="T8" fmla="*/ 80443 w 3712"/>
                <a:gd name="T9" fmla="*/ 147772 h 1928"/>
                <a:gd name="T10" fmla="*/ 143401 w 3712"/>
                <a:gd name="T11" fmla="*/ 116255 h 1928"/>
                <a:gd name="T12" fmla="*/ 284655 w 3712"/>
                <a:gd name="T13" fmla="*/ 32668 h 1928"/>
                <a:gd name="T14" fmla="*/ 248766 w 3712"/>
                <a:gd name="T15" fmla="*/ 77 h 192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712" h="1928" extrusionOk="0">
                  <a:moveTo>
                    <a:pt x="3244" y="1"/>
                  </a:moveTo>
                  <a:lnTo>
                    <a:pt x="652" y="270"/>
                  </a:lnTo>
                  <a:lnTo>
                    <a:pt x="0" y="1205"/>
                  </a:lnTo>
                  <a:lnTo>
                    <a:pt x="255" y="1686"/>
                  </a:lnTo>
                  <a:lnTo>
                    <a:pt x="1049" y="1927"/>
                  </a:lnTo>
                  <a:lnTo>
                    <a:pt x="1870" y="1516"/>
                  </a:lnTo>
                  <a:lnTo>
                    <a:pt x="3712" y="426"/>
                  </a:lnTo>
                  <a:lnTo>
                    <a:pt x="3244" y="1"/>
                  </a:lnTo>
                  <a:close/>
                </a:path>
              </a:pathLst>
            </a:custGeom>
            <a:solidFill>
              <a:srgbClr val="FFBF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199" name="Google Shape;159;p17"/>
            <p:cNvSpPr>
              <a:spLocks/>
            </p:cNvSpPr>
            <p:nvPr/>
          </p:nvSpPr>
          <p:spPr bwMode="auto">
            <a:xfrm>
              <a:off x="5657084" y="2984075"/>
              <a:ext cx="753890" cy="774595"/>
            </a:xfrm>
            <a:custGeom>
              <a:avLst/>
              <a:gdLst>
                <a:gd name="T0" fmla="*/ 473606 w 9831"/>
                <a:gd name="T1" fmla="*/ 77 h 10101"/>
                <a:gd name="T2" fmla="*/ 333580 w 9831"/>
                <a:gd name="T3" fmla="*/ 81670 h 10101"/>
                <a:gd name="T4" fmla="*/ 326985 w 9831"/>
                <a:gd name="T5" fmla="*/ 81516 h 10101"/>
                <a:gd name="T6" fmla="*/ 267247 w 9831"/>
                <a:gd name="T7" fmla="*/ 19631 h 10101"/>
                <a:gd name="T8" fmla="*/ 267247 w 9831"/>
                <a:gd name="T9" fmla="*/ 19631 h 10101"/>
                <a:gd name="T10" fmla="*/ 153217 w 9831"/>
                <a:gd name="T11" fmla="*/ 46778 h 10101"/>
                <a:gd name="T12" fmla="*/ 78219 w 9831"/>
                <a:gd name="T13" fmla="*/ 116254 h 10101"/>
                <a:gd name="T14" fmla="*/ 0 w 9831"/>
                <a:gd name="T15" fmla="*/ 260729 h 10101"/>
                <a:gd name="T16" fmla="*/ 74998 w 9831"/>
                <a:gd name="T17" fmla="*/ 325911 h 10101"/>
                <a:gd name="T18" fmla="*/ 74998 w 9831"/>
                <a:gd name="T19" fmla="*/ 369392 h 10101"/>
                <a:gd name="T20" fmla="*/ 101071 w 9831"/>
                <a:gd name="T21" fmla="*/ 479128 h 10101"/>
                <a:gd name="T22" fmla="*/ 136883 w 9831"/>
                <a:gd name="T23" fmla="*/ 567085 h 10101"/>
                <a:gd name="T24" fmla="*/ 161652 w 9831"/>
                <a:gd name="T25" fmla="*/ 774595 h 10101"/>
                <a:gd name="T26" fmla="*/ 161882 w 9831"/>
                <a:gd name="T27" fmla="*/ 774518 h 10101"/>
                <a:gd name="T28" fmla="*/ 445386 w 9831"/>
                <a:gd name="T29" fmla="*/ 676822 h 10101"/>
                <a:gd name="T30" fmla="*/ 537715 w 9831"/>
                <a:gd name="T31" fmla="*/ 600750 h 10101"/>
                <a:gd name="T32" fmla="*/ 535568 w 9831"/>
                <a:gd name="T33" fmla="*/ 367244 h 10101"/>
                <a:gd name="T34" fmla="*/ 753890 w 9831"/>
                <a:gd name="T35" fmla="*/ 350910 h 10101"/>
                <a:gd name="T36" fmla="*/ 726744 w 9831"/>
                <a:gd name="T37" fmla="*/ 176069 h 10101"/>
                <a:gd name="T38" fmla="*/ 605044 w 9831"/>
                <a:gd name="T39" fmla="*/ 22852 h 10101"/>
                <a:gd name="T40" fmla="*/ 473606 w 9831"/>
                <a:gd name="T41" fmla="*/ 77 h 1010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9831" h="10101" extrusionOk="0">
                  <a:moveTo>
                    <a:pt x="6176" y="1"/>
                  </a:moveTo>
                  <a:cubicBezTo>
                    <a:pt x="6176" y="1"/>
                    <a:pt x="5476" y="1065"/>
                    <a:pt x="4350" y="1065"/>
                  </a:cubicBezTo>
                  <a:cubicBezTo>
                    <a:pt x="4322" y="1065"/>
                    <a:pt x="4293" y="1065"/>
                    <a:pt x="4264" y="1063"/>
                  </a:cubicBezTo>
                  <a:cubicBezTo>
                    <a:pt x="3329" y="1007"/>
                    <a:pt x="3485" y="256"/>
                    <a:pt x="3485" y="256"/>
                  </a:cubicBezTo>
                  <a:lnTo>
                    <a:pt x="1998" y="610"/>
                  </a:lnTo>
                  <a:cubicBezTo>
                    <a:pt x="1601" y="822"/>
                    <a:pt x="1261" y="1134"/>
                    <a:pt x="1020" y="1516"/>
                  </a:cubicBezTo>
                  <a:cubicBezTo>
                    <a:pt x="822" y="1856"/>
                    <a:pt x="0" y="3400"/>
                    <a:pt x="0" y="3400"/>
                  </a:cubicBezTo>
                  <a:cubicBezTo>
                    <a:pt x="255" y="3995"/>
                    <a:pt x="978" y="4250"/>
                    <a:pt x="978" y="4250"/>
                  </a:cubicBezTo>
                  <a:cubicBezTo>
                    <a:pt x="978" y="4250"/>
                    <a:pt x="964" y="4505"/>
                    <a:pt x="978" y="4817"/>
                  </a:cubicBezTo>
                  <a:cubicBezTo>
                    <a:pt x="1020" y="5313"/>
                    <a:pt x="1134" y="5794"/>
                    <a:pt x="1318" y="6248"/>
                  </a:cubicBezTo>
                  <a:lnTo>
                    <a:pt x="1785" y="7395"/>
                  </a:lnTo>
                  <a:cubicBezTo>
                    <a:pt x="2038" y="8644"/>
                    <a:pt x="2012" y="10101"/>
                    <a:pt x="2108" y="10101"/>
                  </a:cubicBezTo>
                  <a:cubicBezTo>
                    <a:pt x="2109" y="10101"/>
                    <a:pt x="2110" y="10101"/>
                    <a:pt x="2111" y="10100"/>
                  </a:cubicBezTo>
                  <a:lnTo>
                    <a:pt x="5808" y="8826"/>
                  </a:lnTo>
                  <a:lnTo>
                    <a:pt x="7012" y="7834"/>
                  </a:lnTo>
                  <a:lnTo>
                    <a:pt x="6984" y="4789"/>
                  </a:lnTo>
                  <a:lnTo>
                    <a:pt x="9831" y="4576"/>
                  </a:lnTo>
                  <a:lnTo>
                    <a:pt x="9477" y="2296"/>
                  </a:lnTo>
                  <a:cubicBezTo>
                    <a:pt x="9321" y="893"/>
                    <a:pt x="8273" y="454"/>
                    <a:pt x="7890" y="298"/>
                  </a:cubicBezTo>
                  <a:cubicBezTo>
                    <a:pt x="7522" y="142"/>
                    <a:pt x="6176" y="1"/>
                    <a:pt x="6176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200" name="Google Shape;160;p17"/>
            <p:cNvSpPr>
              <a:spLocks/>
            </p:cNvSpPr>
            <p:nvPr/>
          </p:nvSpPr>
          <p:spPr bwMode="auto">
            <a:xfrm>
              <a:off x="5820039" y="3337132"/>
              <a:ext cx="559494" cy="420464"/>
            </a:xfrm>
            <a:custGeom>
              <a:avLst/>
              <a:gdLst>
                <a:gd name="T0" fmla="*/ 559417 w 7296"/>
                <a:gd name="T1" fmla="*/ 0 h 5483"/>
                <a:gd name="T2" fmla="*/ 373686 w 7296"/>
                <a:gd name="T3" fmla="*/ 14187 h 5483"/>
                <a:gd name="T4" fmla="*/ 375833 w 7296"/>
                <a:gd name="T5" fmla="*/ 219473 h 5483"/>
                <a:gd name="T6" fmla="*/ 9816 w 7296"/>
                <a:gd name="T7" fmla="*/ 329132 h 5483"/>
                <a:gd name="T8" fmla="*/ 0 w 7296"/>
                <a:gd name="T9" fmla="*/ 420387 h 5483"/>
                <a:gd name="T10" fmla="*/ 476904 w 7296"/>
                <a:gd name="T11" fmla="*/ 372613 h 5483"/>
                <a:gd name="T12" fmla="*/ 543160 w 7296"/>
                <a:gd name="T13" fmla="*/ 160809 h 5483"/>
                <a:gd name="T14" fmla="*/ 559417 w 7296"/>
                <a:gd name="T15" fmla="*/ 0 h 548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296" h="5483" extrusionOk="0">
                  <a:moveTo>
                    <a:pt x="7295" y="0"/>
                  </a:moveTo>
                  <a:lnTo>
                    <a:pt x="4873" y="185"/>
                  </a:lnTo>
                  <a:lnTo>
                    <a:pt x="4901" y="2862"/>
                  </a:lnTo>
                  <a:lnTo>
                    <a:pt x="128" y="4292"/>
                  </a:lnTo>
                  <a:lnTo>
                    <a:pt x="0" y="5482"/>
                  </a:lnTo>
                  <a:cubicBezTo>
                    <a:pt x="0" y="5482"/>
                    <a:pt x="5879" y="5156"/>
                    <a:pt x="6219" y="4859"/>
                  </a:cubicBezTo>
                  <a:cubicBezTo>
                    <a:pt x="6544" y="4547"/>
                    <a:pt x="7040" y="3117"/>
                    <a:pt x="7083" y="2097"/>
                  </a:cubicBezTo>
                  <a:cubicBezTo>
                    <a:pt x="7111" y="1389"/>
                    <a:pt x="7295" y="0"/>
                    <a:pt x="7295" y="0"/>
                  </a:cubicBezTo>
                  <a:close/>
                </a:path>
              </a:pathLst>
            </a:custGeom>
            <a:solidFill>
              <a:srgbClr val="FFBF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201" name="Google Shape;161;p17"/>
            <p:cNvSpPr>
              <a:spLocks/>
            </p:cNvSpPr>
            <p:nvPr/>
          </p:nvSpPr>
          <p:spPr bwMode="auto">
            <a:xfrm>
              <a:off x="5577793" y="3590192"/>
              <a:ext cx="255361" cy="175762"/>
            </a:xfrm>
            <a:custGeom>
              <a:avLst/>
              <a:gdLst>
                <a:gd name="T0" fmla="*/ 129291 w 3330"/>
                <a:gd name="T1" fmla="*/ 77 h 2292"/>
                <a:gd name="T2" fmla="*/ 66256 w 3330"/>
                <a:gd name="T3" fmla="*/ 12040 h 2292"/>
                <a:gd name="T4" fmla="*/ 35889 w 3330"/>
                <a:gd name="T5" fmla="*/ 34815 h 2292"/>
                <a:gd name="T6" fmla="*/ 11963 w 3330"/>
                <a:gd name="T7" fmla="*/ 79369 h 2292"/>
                <a:gd name="T8" fmla="*/ 3297 w 3330"/>
                <a:gd name="T9" fmla="*/ 118478 h 2292"/>
                <a:gd name="T10" fmla="*/ 14340 w 3330"/>
                <a:gd name="T11" fmla="*/ 125687 h 2292"/>
                <a:gd name="T12" fmla="*/ 18481 w 3330"/>
                <a:gd name="T13" fmla="*/ 124997 h 2292"/>
                <a:gd name="T14" fmla="*/ 28297 w 3330"/>
                <a:gd name="T15" fmla="*/ 145625 h 2292"/>
                <a:gd name="T16" fmla="*/ 44554 w 3330"/>
                <a:gd name="T17" fmla="*/ 140180 h 2292"/>
                <a:gd name="T18" fmla="*/ 56517 w 3330"/>
                <a:gd name="T19" fmla="*/ 148002 h 2292"/>
                <a:gd name="T20" fmla="*/ 58664 w 3330"/>
                <a:gd name="T21" fmla="*/ 147772 h 2292"/>
                <a:gd name="T22" fmla="*/ 61961 w 3330"/>
                <a:gd name="T23" fmla="*/ 146698 h 2292"/>
                <a:gd name="T24" fmla="*/ 68480 w 3330"/>
                <a:gd name="T25" fmla="*/ 127144 h 2292"/>
                <a:gd name="T26" fmla="*/ 107589 w 3330"/>
                <a:gd name="T27" fmla="*/ 117405 h 2292"/>
                <a:gd name="T28" fmla="*/ 181437 w 3330"/>
                <a:gd name="T29" fmla="*/ 167327 h 2292"/>
                <a:gd name="T30" fmla="*/ 205976 w 3330"/>
                <a:gd name="T31" fmla="*/ 175762 h 2292"/>
                <a:gd name="T32" fmla="*/ 246619 w 3330"/>
                <a:gd name="T33" fmla="*/ 166253 h 2292"/>
                <a:gd name="T34" fmla="*/ 255284 w 3330"/>
                <a:gd name="T35" fmla="*/ 80443 h 2292"/>
                <a:gd name="T36" fmla="*/ 178139 w 3330"/>
                <a:gd name="T37" fmla="*/ 20705 h 2292"/>
                <a:gd name="T38" fmla="*/ 178139 w 3330"/>
                <a:gd name="T39" fmla="*/ 20705 h 2292"/>
                <a:gd name="T40" fmla="*/ 179136 w 3330"/>
                <a:gd name="T41" fmla="*/ 21088 h 2292"/>
                <a:gd name="T42" fmla="*/ 177066 w 3330"/>
                <a:gd name="T43" fmla="*/ 12040 h 2292"/>
                <a:gd name="T44" fmla="*/ 161345 w 3330"/>
                <a:gd name="T45" fmla="*/ 4831 h 2292"/>
                <a:gd name="T46" fmla="*/ 148846 w 3330"/>
                <a:gd name="T47" fmla="*/ 6595 h 2292"/>
                <a:gd name="T48" fmla="*/ 129291 w 3330"/>
                <a:gd name="T49" fmla="*/ 77 h 2292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330" h="2292" extrusionOk="0">
                  <a:moveTo>
                    <a:pt x="1686" y="1"/>
                  </a:moveTo>
                  <a:lnTo>
                    <a:pt x="864" y="157"/>
                  </a:lnTo>
                  <a:cubicBezTo>
                    <a:pt x="694" y="199"/>
                    <a:pt x="553" y="298"/>
                    <a:pt x="468" y="454"/>
                  </a:cubicBezTo>
                  <a:lnTo>
                    <a:pt x="156" y="1035"/>
                  </a:lnTo>
                  <a:cubicBezTo>
                    <a:pt x="156" y="1035"/>
                    <a:pt x="0" y="1460"/>
                    <a:pt x="43" y="1545"/>
                  </a:cubicBezTo>
                  <a:cubicBezTo>
                    <a:pt x="65" y="1601"/>
                    <a:pt x="122" y="1639"/>
                    <a:pt x="187" y="1639"/>
                  </a:cubicBezTo>
                  <a:cubicBezTo>
                    <a:pt x="205" y="1639"/>
                    <a:pt x="223" y="1636"/>
                    <a:pt x="241" y="1630"/>
                  </a:cubicBezTo>
                  <a:cubicBezTo>
                    <a:pt x="241" y="1630"/>
                    <a:pt x="298" y="1899"/>
                    <a:pt x="369" y="1899"/>
                  </a:cubicBezTo>
                  <a:cubicBezTo>
                    <a:pt x="439" y="1885"/>
                    <a:pt x="510" y="1871"/>
                    <a:pt x="581" y="1828"/>
                  </a:cubicBezTo>
                  <a:cubicBezTo>
                    <a:pt x="606" y="1890"/>
                    <a:pt x="673" y="1930"/>
                    <a:pt x="737" y="1930"/>
                  </a:cubicBezTo>
                  <a:cubicBezTo>
                    <a:pt x="747" y="1930"/>
                    <a:pt x="756" y="1929"/>
                    <a:pt x="765" y="1927"/>
                  </a:cubicBezTo>
                  <a:cubicBezTo>
                    <a:pt x="779" y="1927"/>
                    <a:pt x="794" y="1913"/>
                    <a:pt x="808" y="1913"/>
                  </a:cubicBezTo>
                  <a:cubicBezTo>
                    <a:pt x="921" y="1871"/>
                    <a:pt x="893" y="1658"/>
                    <a:pt x="893" y="1658"/>
                  </a:cubicBezTo>
                  <a:lnTo>
                    <a:pt x="1403" y="1531"/>
                  </a:lnTo>
                  <a:cubicBezTo>
                    <a:pt x="1743" y="1715"/>
                    <a:pt x="2054" y="1927"/>
                    <a:pt x="2366" y="2182"/>
                  </a:cubicBezTo>
                  <a:cubicBezTo>
                    <a:pt x="2448" y="2264"/>
                    <a:pt x="2565" y="2292"/>
                    <a:pt x="2686" y="2292"/>
                  </a:cubicBezTo>
                  <a:cubicBezTo>
                    <a:pt x="2942" y="2292"/>
                    <a:pt x="3216" y="2168"/>
                    <a:pt x="3216" y="2168"/>
                  </a:cubicBezTo>
                  <a:lnTo>
                    <a:pt x="3329" y="1049"/>
                  </a:lnTo>
                  <a:lnTo>
                    <a:pt x="2323" y="270"/>
                  </a:lnTo>
                  <a:cubicBezTo>
                    <a:pt x="2323" y="270"/>
                    <a:pt x="2331" y="275"/>
                    <a:pt x="2336" y="275"/>
                  </a:cubicBezTo>
                  <a:cubicBezTo>
                    <a:pt x="2348" y="275"/>
                    <a:pt x="2355" y="257"/>
                    <a:pt x="2309" y="157"/>
                  </a:cubicBezTo>
                  <a:cubicBezTo>
                    <a:pt x="2269" y="82"/>
                    <a:pt x="2183" y="63"/>
                    <a:pt x="2104" y="63"/>
                  </a:cubicBezTo>
                  <a:cubicBezTo>
                    <a:pt x="2018" y="63"/>
                    <a:pt x="1941" y="86"/>
                    <a:pt x="1941" y="86"/>
                  </a:cubicBezTo>
                  <a:cubicBezTo>
                    <a:pt x="1884" y="15"/>
                    <a:pt x="1686" y="1"/>
                    <a:pt x="1686" y="1"/>
                  </a:cubicBezTo>
                  <a:close/>
                </a:path>
              </a:pathLst>
            </a:custGeom>
            <a:solidFill>
              <a:srgbClr val="FFBF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202" name="Google Shape;162;p17"/>
            <p:cNvSpPr>
              <a:spLocks/>
            </p:cNvSpPr>
            <p:nvPr/>
          </p:nvSpPr>
          <p:spPr bwMode="auto">
            <a:xfrm>
              <a:off x="5632085" y="3658901"/>
              <a:ext cx="120626" cy="58127"/>
            </a:xfrm>
            <a:custGeom>
              <a:avLst/>
              <a:gdLst>
                <a:gd name="T0" fmla="*/ 109353 w 1573"/>
                <a:gd name="T1" fmla="*/ 77 h 758"/>
                <a:gd name="T2" fmla="*/ 98924 w 1573"/>
                <a:gd name="T3" fmla="*/ 844 h 758"/>
                <a:gd name="T4" fmla="*/ 45704 w 1573"/>
                <a:gd name="T5" fmla="*/ 13880 h 758"/>
                <a:gd name="T6" fmla="*/ 19631 w 1573"/>
                <a:gd name="T7" fmla="*/ 26916 h 758"/>
                <a:gd name="T8" fmla="*/ 8742 w 1573"/>
                <a:gd name="T9" fmla="*/ 34585 h 758"/>
                <a:gd name="T10" fmla="*/ 1150 w 1573"/>
                <a:gd name="T11" fmla="*/ 44324 h 758"/>
                <a:gd name="T12" fmla="*/ 4371 w 1573"/>
                <a:gd name="T13" fmla="*/ 54063 h 758"/>
                <a:gd name="T14" fmla="*/ 9816 w 1573"/>
                <a:gd name="T15" fmla="*/ 57360 h 758"/>
                <a:gd name="T16" fmla="*/ 12500 w 1573"/>
                <a:gd name="T17" fmla="*/ 58050 h 758"/>
                <a:gd name="T18" fmla="*/ 16334 w 1573"/>
                <a:gd name="T19" fmla="*/ 56287 h 758"/>
                <a:gd name="T20" fmla="*/ 16334 w 1573"/>
                <a:gd name="T21" fmla="*/ 56287 h 758"/>
                <a:gd name="T22" fmla="*/ 13190 w 1573"/>
                <a:gd name="T23" fmla="*/ 57053 h 758"/>
                <a:gd name="T24" fmla="*/ 10889 w 1573"/>
                <a:gd name="T25" fmla="*/ 56287 h 758"/>
                <a:gd name="T26" fmla="*/ 5445 w 1573"/>
                <a:gd name="T27" fmla="*/ 52989 h 758"/>
                <a:gd name="T28" fmla="*/ 4371 w 1573"/>
                <a:gd name="T29" fmla="*/ 45397 h 758"/>
                <a:gd name="T30" fmla="*/ 21779 w 1573"/>
                <a:gd name="T31" fmla="*/ 30214 h 758"/>
                <a:gd name="T32" fmla="*/ 47852 w 1573"/>
                <a:gd name="T33" fmla="*/ 17177 h 758"/>
                <a:gd name="T34" fmla="*/ 98924 w 1573"/>
                <a:gd name="T35" fmla="*/ 3067 h 758"/>
                <a:gd name="T36" fmla="*/ 120626 w 1573"/>
                <a:gd name="T37" fmla="*/ 844 h 758"/>
                <a:gd name="T38" fmla="*/ 109353 w 1573"/>
                <a:gd name="T39" fmla="*/ 77 h 758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1573" h="758" extrusionOk="0">
                  <a:moveTo>
                    <a:pt x="1426" y="1"/>
                  </a:moveTo>
                  <a:cubicBezTo>
                    <a:pt x="1378" y="1"/>
                    <a:pt x="1332" y="4"/>
                    <a:pt x="1290" y="11"/>
                  </a:cubicBezTo>
                  <a:cubicBezTo>
                    <a:pt x="1049" y="26"/>
                    <a:pt x="822" y="82"/>
                    <a:pt x="596" y="181"/>
                  </a:cubicBezTo>
                  <a:cubicBezTo>
                    <a:pt x="482" y="224"/>
                    <a:pt x="369" y="281"/>
                    <a:pt x="256" y="351"/>
                  </a:cubicBezTo>
                  <a:cubicBezTo>
                    <a:pt x="199" y="380"/>
                    <a:pt x="156" y="422"/>
                    <a:pt x="114" y="451"/>
                  </a:cubicBezTo>
                  <a:cubicBezTo>
                    <a:pt x="71" y="479"/>
                    <a:pt x="43" y="521"/>
                    <a:pt x="15" y="578"/>
                  </a:cubicBezTo>
                  <a:cubicBezTo>
                    <a:pt x="1" y="620"/>
                    <a:pt x="15" y="663"/>
                    <a:pt x="57" y="705"/>
                  </a:cubicBezTo>
                  <a:cubicBezTo>
                    <a:pt x="71" y="734"/>
                    <a:pt x="100" y="748"/>
                    <a:pt x="128" y="748"/>
                  </a:cubicBezTo>
                  <a:cubicBezTo>
                    <a:pt x="140" y="754"/>
                    <a:pt x="152" y="757"/>
                    <a:pt x="163" y="757"/>
                  </a:cubicBezTo>
                  <a:cubicBezTo>
                    <a:pt x="180" y="757"/>
                    <a:pt x="196" y="750"/>
                    <a:pt x="213" y="734"/>
                  </a:cubicBezTo>
                  <a:cubicBezTo>
                    <a:pt x="199" y="741"/>
                    <a:pt x="185" y="744"/>
                    <a:pt x="172" y="744"/>
                  </a:cubicBezTo>
                  <a:cubicBezTo>
                    <a:pt x="160" y="744"/>
                    <a:pt x="149" y="741"/>
                    <a:pt x="142" y="734"/>
                  </a:cubicBezTo>
                  <a:cubicBezTo>
                    <a:pt x="114" y="734"/>
                    <a:pt x="86" y="720"/>
                    <a:pt x="71" y="691"/>
                  </a:cubicBezTo>
                  <a:cubicBezTo>
                    <a:pt x="57" y="663"/>
                    <a:pt x="43" y="620"/>
                    <a:pt x="57" y="592"/>
                  </a:cubicBezTo>
                  <a:cubicBezTo>
                    <a:pt x="86" y="521"/>
                    <a:pt x="185" y="465"/>
                    <a:pt x="284" y="394"/>
                  </a:cubicBezTo>
                  <a:cubicBezTo>
                    <a:pt x="383" y="323"/>
                    <a:pt x="496" y="266"/>
                    <a:pt x="624" y="224"/>
                  </a:cubicBezTo>
                  <a:cubicBezTo>
                    <a:pt x="836" y="125"/>
                    <a:pt x="1063" y="68"/>
                    <a:pt x="1290" y="40"/>
                  </a:cubicBezTo>
                  <a:cubicBezTo>
                    <a:pt x="1460" y="11"/>
                    <a:pt x="1573" y="26"/>
                    <a:pt x="1573" y="11"/>
                  </a:cubicBezTo>
                  <a:cubicBezTo>
                    <a:pt x="1523" y="4"/>
                    <a:pt x="1474" y="1"/>
                    <a:pt x="1426" y="1"/>
                  </a:cubicBezTo>
                  <a:close/>
                </a:path>
              </a:pathLst>
            </a:custGeom>
            <a:solidFill>
              <a:srgbClr val="FF9A6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203" name="Google Shape;163;p17"/>
            <p:cNvSpPr>
              <a:spLocks/>
            </p:cNvSpPr>
            <p:nvPr/>
          </p:nvSpPr>
          <p:spPr bwMode="auto">
            <a:xfrm>
              <a:off x="5645122" y="3698854"/>
              <a:ext cx="115258" cy="16487"/>
            </a:xfrm>
            <a:custGeom>
              <a:avLst/>
              <a:gdLst>
                <a:gd name="T0" fmla="*/ 97774 w 1503"/>
                <a:gd name="T1" fmla="*/ 0 h 215"/>
                <a:gd name="T2" fmla="*/ 57591 w 1503"/>
                <a:gd name="T3" fmla="*/ 3297 h 215"/>
                <a:gd name="T4" fmla="*/ 16334 w 1503"/>
                <a:gd name="T5" fmla="*/ 10889 h 215"/>
                <a:gd name="T6" fmla="*/ 77 w 1503"/>
                <a:gd name="T7" fmla="*/ 16334 h 215"/>
                <a:gd name="T8" fmla="*/ 613 w 1503"/>
                <a:gd name="T9" fmla="*/ 16487 h 215"/>
                <a:gd name="T10" fmla="*/ 57591 w 1503"/>
                <a:gd name="T11" fmla="*/ 7592 h 215"/>
                <a:gd name="T12" fmla="*/ 115181 w 1503"/>
                <a:gd name="T13" fmla="*/ 1150 h 215"/>
                <a:gd name="T14" fmla="*/ 97774 w 1503"/>
                <a:gd name="T15" fmla="*/ 0 h 21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503" h="215" extrusionOk="0">
                  <a:moveTo>
                    <a:pt x="1275" y="0"/>
                  </a:moveTo>
                  <a:cubicBezTo>
                    <a:pt x="1105" y="15"/>
                    <a:pt x="921" y="29"/>
                    <a:pt x="751" y="43"/>
                  </a:cubicBezTo>
                  <a:cubicBezTo>
                    <a:pt x="567" y="71"/>
                    <a:pt x="383" y="99"/>
                    <a:pt x="213" y="142"/>
                  </a:cubicBezTo>
                  <a:cubicBezTo>
                    <a:pt x="142" y="156"/>
                    <a:pt x="71" y="184"/>
                    <a:pt x="1" y="213"/>
                  </a:cubicBezTo>
                  <a:cubicBezTo>
                    <a:pt x="1" y="214"/>
                    <a:pt x="3" y="215"/>
                    <a:pt x="8" y="215"/>
                  </a:cubicBezTo>
                  <a:cubicBezTo>
                    <a:pt x="61" y="215"/>
                    <a:pt x="377" y="151"/>
                    <a:pt x="751" y="99"/>
                  </a:cubicBezTo>
                  <a:cubicBezTo>
                    <a:pt x="1162" y="43"/>
                    <a:pt x="1502" y="29"/>
                    <a:pt x="1502" y="15"/>
                  </a:cubicBezTo>
                  <a:cubicBezTo>
                    <a:pt x="1431" y="0"/>
                    <a:pt x="1346" y="0"/>
                    <a:pt x="1275" y="0"/>
                  </a:cubicBezTo>
                  <a:close/>
                </a:path>
              </a:pathLst>
            </a:custGeom>
            <a:solidFill>
              <a:srgbClr val="FF9A6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204" name="Google Shape;164;p17"/>
            <p:cNvSpPr>
              <a:spLocks/>
            </p:cNvSpPr>
            <p:nvPr/>
          </p:nvSpPr>
          <p:spPr bwMode="auto">
            <a:xfrm>
              <a:off x="5619049" y="3623856"/>
              <a:ext cx="109813" cy="105442"/>
            </a:xfrm>
            <a:custGeom>
              <a:avLst/>
              <a:gdLst>
                <a:gd name="T0" fmla="*/ 103218 w 1432"/>
                <a:gd name="T1" fmla="*/ 77 h 1375"/>
                <a:gd name="T2" fmla="*/ 84814 w 1432"/>
                <a:gd name="T3" fmla="*/ 2224 h 1375"/>
                <a:gd name="T4" fmla="*/ 57590 w 1432"/>
                <a:gd name="T5" fmla="*/ 7669 h 1375"/>
                <a:gd name="T6" fmla="*/ 28297 w 1432"/>
                <a:gd name="T7" fmla="*/ 26150 h 1375"/>
                <a:gd name="T8" fmla="*/ 6595 w 1432"/>
                <a:gd name="T9" fmla="*/ 52223 h 1375"/>
                <a:gd name="T10" fmla="*/ 1150 w 1432"/>
                <a:gd name="T11" fmla="*/ 66333 h 1375"/>
                <a:gd name="T12" fmla="*/ 77 w 1432"/>
                <a:gd name="T13" fmla="*/ 80443 h 1375"/>
                <a:gd name="T14" fmla="*/ 2224 w 1432"/>
                <a:gd name="T15" fmla="*/ 98924 h 1375"/>
                <a:gd name="T16" fmla="*/ 3297 w 1432"/>
                <a:gd name="T17" fmla="*/ 105442 h 1375"/>
                <a:gd name="T18" fmla="*/ 3297 w 1432"/>
                <a:gd name="T19" fmla="*/ 79369 h 1375"/>
                <a:gd name="T20" fmla="*/ 9816 w 1432"/>
                <a:gd name="T21" fmla="*/ 53296 h 1375"/>
                <a:gd name="T22" fmla="*/ 30444 w 1432"/>
                <a:gd name="T23" fmla="*/ 28297 h 1375"/>
                <a:gd name="T24" fmla="*/ 58741 w 1432"/>
                <a:gd name="T25" fmla="*/ 10966 h 1375"/>
                <a:gd name="T26" fmla="*/ 84814 w 1432"/>
                <a:gd name="T27" fmla="*/ 4448 h 1375"/>
                <a:gd name="T28" fmla="*/ 109736 w 1432"/>
                <a:gd name="T29" fmla="*/ 77 h 1375"/>
                <a:gd name="T30" fmla="*/ 103218 w 1432"/>
                <a:gd name="T31" fmla="*/ 77 h 137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432" h="1375" extrusionOk="0">
                  <a:moveTo>
                    <a:pt x="1346" y="1"/>
                  </a:moveTo>
                  <a:cubicBezTo>
                    <a:pt x="1275" y="15"/>
                    <a:pt x="1205" y="15"/>
                    <a:pt x="1106" y="29"/>
                  </a:cubicBezTo>
                  <a:cubicBezTo>
                    <a:pt x="978" y="29"/>
                    <a:pt x="865" y="58"/>
                    <a:pt x="751" y="100"/>
                  </a:cubicBezTo>
                  <a:cubicBezTo>
                    <a:pt x="610" y="171"/>
                    <a:pt x="482" y="242"/>
                    <a:pt x="369" y="341"/>
                  </a:cubicBezTo>
                  <a:cubicBezTo>
                    <a:pt x="256" y="426"/>
                    <a:pt x="156" y="553"/>
                    <a:pt x="86" y="681"/>
                  </a:cubicBezTo>
                  <a:cubicBezTo>
                    <a:pt x="43" y="738"/>
                    <a:pt x="29" y="794"/>
                    <a:pt x="15" y="865"/>
                  </a:cubicBezTo>
                  <a:cubicBezTo>
                    <a:pt x="1" y="922"/>
                    <a:pt x="1" y="978"/>
                    <a:pt x="1" y="1049"/>
                  </a:cubicBezTo>
                  <a:cubicBezTo>
                    <a:pt x="1" y="1120"/>
                    <a:pt x="15" y="1205"/>
                    <a:pt x="29" y="1290"/>
                  </a:cubicBezTo>
                  <a:cubicBezTo>
                    <a:pt x="29" y="1318"/>
                    <a:pt x="29" y="1347"/>
                    <a:pt x="43" y="1375"/>
                  </a:cubicBezTo>
                  <a:cubicBezTo>
                    <a:pt x="57" y="1375"/>
                    <a:pt x="43" y="1247"/>
                    <a:pt x="43" y="1035"/>
                  </a:cubicBezTo>
                  <a:cubicBezTo>
                    <a:pt x="43" y="922"/>
                    <a:pt x="71" y="808"/>
                    <a:pt x="128" y="695"/>
                  </a:cubicBezTo>
                  <a:cubicBezTo>
                    <a:pt x="199" y="582"/>
                    <a:pt x="284" y="468"/>
                    <a:pt x="397" y="369"/>
                  </a:cubicBezTo>
                  <a:cubicBezTo>
                    <a:pt x="511" y="284"/>
                    <a:pt x="638" y="213"/>
                    <a:pt x="766" y="143"/>
                  </a:cubicBezTo>
                  <a:cubicBezTo>
                    <a:pt x="879" y="100"/>
                    <a:pt x="992" y="72"/>
                    <a:pt x="1106" y="58"/>
                  </a:cubicBezTo>
                  <a:cubicBezTo>
                    <a:pt x="1219" y="43"/>
                    <a:pt x="1332" y="29"/>
                    <a:pt x="1431" y="1"/>
                  </a:cubicBezTo>
                  <a:lnTo>
                    <a:pt x="1346" y="1"/>
                  </a:lnTo>
                  <a:close/>
                </a:path>
              </a:pathLst>
            </a:custGeom>
            <a:solidFill>
              <a:srgbClr val="FF9A6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205" name="Google Shape;165;p17"/>
            <p:cNvSpPr>
              <a:spLocks/>
            </p:cNvSpPr>
            <p:nvPr/>
          </p:nvSpPr>
          <p:spPr bwMode="auto">
            <a:xfrm>
              <a:off x="5597347" y="3606065"/>
              <a:ext cx="107589" cy="109123"/>
            </a:xfrm>
            <a:custGeom>
              <a:avLst/>
              <a:gdLst>
                <a:gd name="T0" fmla="*/ 100611 w 1403"/>
                <a:gd name="T1" fmla="*/ 0 h 1423"/>
                <a:gd name="T2" fmla="*/ 82590 w 1403"/>
                <a:gd name="T3" fmla="*/ 1534 h 1423"/>
                <a:gd name="T4" fmla="*/ 55443 w 1403"/>
                <a:gd name="T5" fmla="*/ 8052 h 1423"/>
                <a:gd name="T6" fmla="*/ 41333 w 1403"/>
                <a:gd name="T7" fmla="*/ 15720 h 1423"/>
                <a:gd name="T8" fmla="*/ 29370 w 1403"/>
                <a:gd name="T9" fmla="*/ 29831 h 1423"/>
                <a:gd name="T10" fmla="*/ 2224 w 1403"/>
                <a:gd name="T11" fmla="*/ 84124 h 1423"/>
                <a:gd name="T12" fmla="*/ 0 w 1403"/>
                <a:gd name="T13" fmla="*/ 102605 h 1423"/>
                <a:gd name="T14" fmla="*/ 1074 w 1403"/>
                <a:gd name="T15" fmla="*/ 109123 h 1423"/>
                <a:gd name="T16" fmla="*/ 5445 w 1403"/>
                <a:gd name="T17" fmla="*/ 85197 h 1423"/>
                <a:gd name="T18" fmla="*/ 33665 w 1403"/>
                <a:gd name="T19" fmla="*/ 31978 h 1423"/>
                <a:gd name="T20" fmla="*/ 83663 w 1403"/>
                <a:gd name="T21" fmla="*/ 4831 h 1423"/>
                <a:gd name="T22" fmla="*/ 107589 w 1403"/>
                <a:gd name="T23" fmla="*/ 460 h 1423"/>
                <a:gd name="T24" fmla="*/ 100611 w 1403"/>
                <a:gd name="T25" fmla="*/ 0 h 142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03" h="1423" extrusionOk="0">
                  <a:moveTo>
                    <a:pt x="1312" y="0"/>
                  </a:moveTo>
                  <a:cubicBezTo>
                    <a:pt x="1237" y="0"/>
                    <a:pt x="1157" y="10"/>
                    <a:pt x="1077" y="20"/>
                  </a:cubicBezTo>
                  <a:cubicBezTo>
                    <a:pt x="964" y="35"/>
                    <a:pt x="836" y="63"/>
                    <a:pt x="723" y="105"/>
                  </a:cubicBezTo>
                  <a:cubicBezTo>
                    <a:pt x="652" y="120"/>
                    <a:pt x="595" y="162"/>
                    <a:pt x="539" y="205"/>
                  </a:cubicBezTo>
                  <a:cubicBezTo>
                    <a:pt x="482" y="261"/>
                    <a:pt x="425" y="318"/>
                    <a:pt x="383" y="389"/>
                  </a:cubicBezTo>
                  <a:cubicBezTo>
                    <a:pt x="227" y="601"/>
                    <a:pt x="114" y="842"/>
                    <a:pt x="29" y="1097"/>
                  </a:cubicBezTo>
                  <a:cubicBezTo>
                    <a:pt x="14" y="1168"/>
                    <a:pt x="0" y="1253"/>
                    <a:pt x="0" y="1338"/>
                  </a:cubicBezTo>
                  <a:cubicBezTo>
                    <a:pt x="0" y="1366"/>
                    <a:pt x="0" y="1394"/>
                    <a:pt x="14" y="1423"/>
                  </a:cubicBezTo>
                  <a:cubicBezTo>
                    <a:pt x="29" y="1309"/>
                    <a:pt x="43" y="1210"/>
                    <a:pt x="71" y="1111"/>
                  </a:cubicBezTo>
                  <a:cubicBezTo>
                    <a:pt x="156" y="856"/>
                    <a:pt x="284" y="630"/>
                    <a:pt x="439" y="417"/>
                  </a:cubicBezTo>
                  <a:cubicBezTo>
                    <a:pt x="595" y="148"/>
                    <a:pt x="893" y="105"/>
                    <a:pt x="1091" y="63"/>
                  </a:cubicBezTo>
                  <a:cubicBezTo>
                    <a:pt x="1289" y="35"/>
                    <a:pt x="1403" y="6"/>
                    <a:pt x="1403" y="6"/>
                  </a:cubicBezTo>
                  <a:cubicBezTo>
                    <a:pt x="1374" y="2"/>
                    <a:pt x="1343" y="0"/>
                    <a:pt x="1312" y="0"/>
                  </a:cubicBezTo>
                  <a:close/>
                </a:path>
              </a:pathLst>
            </a:custGeom>
            <a:solidFill>
              <a:srgbClr val="FF9A6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206" name="Google Shape;166;p17"/>
            <p:cNvSpPr>
              <a:spLocks/>
            </p:cNvSpPr>
            <p:nvPr/>
          </p:nvSpPr>
          <p:spPr bwMode="auto">
            <a:xfrm>
              <a:off x="5578866" y="3588044"/>
              <a:ext cx="250990" cy="156514"/>
            </a:xfrm>
            <a:custGeom>
              <a:avLst/>
              <a:gdLst>
                <a:gd name="T0" fmla="*/ 68480 w 3273"/>
                <a:gd name="T1" fmla="*/ 11963 h 2041"/>
                <a:gd name="T2" fmla="*/ 39109 w 3273"/>
                <a:gd name="T3" fmla="*/ 27223 h 2041"/>
                <a:gd name="T4" fmla="*/ 22852 w 3273"/>
                <a:gd name="T5" fmla="*/ 56517 h 2041"/>
                <a:gd name="T6" fmla="*/ 1150 w 3273"/>
                <a:gd name="T7" fmla="*/ 109736 h 2041"/>
                <a:gd name="T8" fmla="*/ 3297 w 3273"/>
                <a:gd name="T9" fmla="*/ 124920 h 2041"/>
                <a:gd name="T10" fmla="*/ 16947 w 3273"/>
                <a:gd name="T11" fmla="*/ 129521 h 2041"/>
                <a:gd name="T12" fmla="*/ 19555 w 3273"/>
                <a:gd name="T13" fmla="*/ 139107 h 2041"/>
                <a:gd name="T14" fmla="*/ 26073 w 3273"/>
                <a:gd name="T15" fmla="*/ 148846 h 2041"/>
                <a:gd name="T16" fmla="*/ 38036 w 3273"/>
                <a:gd name="T17" fmla="*/ 146698 h 2041"/>
                <a:gd name="T18" fmla="*/ 42483 w 3273"/>
                <a:gd name="T19" fmla="*/ 144935 h 2041"/>
                <a:gd name="T20" fmla="*/ 54370 w 3273"/>
                <a:gd name="T21" fmla="*/ 152143 h 2041"/>
                <a:gd name="T22" fmla="*/ 65182 w 3273"/>
                <a:gd name="T23" fmla="*/ 147772 h 2041"/>
                <a:gd name="T24" fmla="*/ 68480 w 3273"/>
                <a:gd name="T25" fmla="*/ 130134 h 2041"/>
                <a:gd name="T26" fmla="*/ 105749 w 3273"/>
                <a:gd name="T27" fmla="*/ 120779 h 2041"/>
                <a:gd name="T28" fmla="*/ 149919 w 3273"/>
                <a:gd name="T29" fmla="*/ 146698 h 2041"/>
                <a:gd name="T30" fmla="*/ 165179 w 3273"/>
                <a:gd name="T31" fmla="*/ 156437 h 2041"/>
                <a:gd name="T32" fmla="*/ 149919 w 3273"/>
                <a:gd name="T33" fmla="*/ 145625 h 2041"/>
                <a:gd name="T34" fmla="*/ 105442 w 3273"/>
                <a:gd name="T35" fmla="*/ 118402 h 2041"/>
                <a:gd name="T36" fmla="*/ 65182 w 3273"/>
                <a:gd name="T37" fmla="*/ 127144 h 2041"/>
                <a:gd name="T38" fmla="*/ 61961 w 3273"/>
                <a:gd name="T39" fmla="*/ 145625 h 2041"/>
                <a:gd name="T40" fmla="*/ 54370 w 3273"/>
                <a:gd name="T41" fmla="*/ 147772 h 2041"/>
                <a:gd name="T42" fmla="*/ 44554 w 3273"/>
                <a:gd name="T43" fmla="*/ 142327 h 2041"/>
                <a:gd name="T44" fmla="*/ 42407 w 3273"/>
                <a:gd name="T45" fmla="*/ 142327 h 2041"/>
                <a:gd name="T46" fmla="*/ 36962 w 3273"/>
                <a:gd name="T47" fmla="*/ 144474 h 2041"/>
                <a:gd name="T48" fmla="*/ 28297 w 3273"/>
                <a:gd name="T49" fmla="*/ 145625 h 2041"/>
                <a:gd name="T50" fmla="*/ 19555 w 3273"/>
                <a:gd name="T51" fmla="*/ 127144 h 2041"/>
                <a:gd name="T52" fmla="*/ 17407 w 3273"/>
                <a:gd name="T53" fmla="*/ 124920 h 2041"/>
                <a:gd name="T54" fmla="*/ 6595 w 3273"/>
                <a:gd name="T55" fmla="*/ 122773 h 2041"/>
                <a:gd name="T56" fmla="*/ 5445 w 3273"/>
                <a:gd name="T57" fmla="*/ 110810 h 2041"/>
                <a:gd name="T58" fmla="*/ 26073 w 3273"/>
                <a:gd name="T59" fmla="*/ 57590 h 2041"/>
                <a:gd name="T60" fmla="*/ 42407 w 3273"/>
                <a:gd name="T61" fmla="*/ 29370 h 2041"/>
                <a:gd name="T62" fmla="*/ 69553 w 3273"/>
                <a:gd name="T63" fmla="*/ 15260 h 2041"/>
                <a:gd name="T64" fmla="*/ 139107 w 3273"/>
                <a:gd name="T65" fmla="*/ 5445 h 2041"/>
                <a:gd name="T66" fmla="*/ 147772 w 3273"/>
                <a:gd name="T67" fmla="*/ 10889 h 2041"/>
                <a:gd name="T68" fmla="*/ 158661 w 3273"/>
                <a:gd name="T69" fmla="*/ 8205 h 2041"/>
                <a:gd name="T70" fmla="*/ 177066 w 3273"/>
                <a:gd name="T71" fmla="*/ 23926 h 2041"/>
                <a:gd name="T72" fmla="*/ 245545 w 3273"/>
                <a:gd name="T73" fmla="*/ 74998 h 2041"/>
                <a:gd name="T74" fmla="*/ 246619 w 3273"/>
                <a:gd name="T75" fmla="*/ 74998 h 2041"/>
                <a:gd name="T76" fmla="*/ 178216 w 3273"/>
                <a:gd name="T77" fmla="*/ 22852 h 2041"/>
                <a:gd name="T78" fmla="*/ 156974 w 3273"/>
                <a:gd name="T79" fmla="*/ 5215 h 2041"/>
                <a:gd name="T80" fmla="*/ 148309 w 3273"/>
                <a:gd name="T81" fmla="*/ 6902 h 2041"/>
                <a:gd name="T82" fmla="*/ 128217 w 3273"/>
                <a:gd name="T83" fmla="*/ 77 h 2041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273" h="2041" extrusionOk="0">
                  <a:moveTo>
                    <a:pt x="1672" y="1"/>
                  </a:moveTo>
                  <a:lnTo>
                    <a:pt x="893" y="156"/>
                  </a:lnTo>
                  <a:cubicBezTo>
                    <a:pt x="822" y="156"/>
                    <a:pt x="751" y="185"/>
                    <a:pt x="695" y="213"/>
                  </a:cubicBezTo>
                  <a:cubicBezTo>
                    <a:pt x="624" y="241"/>
                    <a:pt x="567" y="284"/>
                    <a:pt x="510" y="355"/>
                  </a:cubicBezTo>
                  <a:cubicBezTo>
                    <a:pt x="468" y="411"/>
                    <a:pt x="425" y="468"/>
                    <a:pt x="397" y="539"/>
                  </a:cubicBezTo>
                  <a:lnTo>
                    <a:pt x="298" y="737"/>
                  </a:lnTo>
                  <a:cubicBezTo>
                    <a:pt x="241" y="850"/>
                    <a:pt x="185" y="950"/>
                    <a:pt x="128" y="1049"/>
                  </a:cubicBezTo>
                  <a:cubicBezTo>
                    <a:pt x="86" y="1176"/>
                    <a:pt x="43" y="1304"/>
                    <a:pt x="15" y="1431"/>
                  </a:cubicBezTo>
                  <a:cubicBezTo>
                    <a:pt x="15" y="1460"/>
                    <a:pt x="1" y="1502"/>
                    <a:pt x="1" y="1530"/>
                  </a:cubicBezTo>
                  <a:cubicBezTo>
                    <a:pt x="1" y="1573"/>
                    <a:pt x="29" y="1601"/>
                    <a:pt x="43" y="1629"/>
                  </a:cubicBezTo>
                  <a:cubicBezTo>
                    <a:pt x="86" y="1673"/>
                    <a:pt x="138" y="1691"/>
                    <a:pt x="191" y="1691"/>
                  </a:cubicBezTo>
                  <a:cubicBezTo>
                    <a:pt x="201" y="1691"/>
                    <a:pt x="211" y="1691"/>
                    <a:pt x="221" y="1689"/>
                  </a:cubicBezTo>
                  <a:cubicBezTo>
                    <a:pt x="233" y="1731"/>
                    <a:pt x="244" y="1768"/>
                    <a:pt x="255" y="1814"/>
                  </a:cubicBezTo>
                  <a:cubicBezTo>
                    <a:pt x="270" y="1828"/>
                    <a:pt x="284" y="1856"/>
                    <a:pt x="284" y="1870"/>
                  </a:cubicBezTo>
                  <a:cubicBezTo>
                    <a:pt x="298" y="1899"/>
                    <a:pt x="326" y="1927"/>
                    <a:pt x="340" y="1941"/>
                  </a:cubicBezTo>
                  <a:lnTo>
                    <a:pt x="425" y="1941"/>
                  </a:lnTo>
                  <a:cubicBezTo>
                    <a:pt x="454" y="1927"/>
                    <a:pt x="482" y="1927"/>
                    <a:pt x="496" y="1913"/>
                  </a:cubicBezTo>
                  <a:lnTo>
                    <a:pt x="554" y="1890"/>
                  </a:lnTo>
                  <a:cubicBezTo>
                    <a:pt x="557" y="1902"/>
                    <a:pt x="569" y="1913"/>
                    <a:pt x="581" y="1913"/>
                  </a:cubicBezTo>
                  <a:cubicBezTo>
                    <a:pt x="610" y="1955"/>
                    <a:pt x="652" y="1969"/>
                    <a:pt x="709" y="1984"/>
                  </a:cubicBezTo>
                  <a:cubicBezTo>
                    <a:pt x="737" y="1984"/>
                    <a:pt x="751" y="1984"/>
                    <a:pt x="780" y="1969"/>
                  </a:cubicBezTo>
                  <a:cubicBezTo>
                    <a:pt x="808" y="1969"/>
                    <a:pt x="822" y="1955"/>
                    <a:pt x="850" y="1927"/>
                  </a:cubicBezTo>
                  <a:cubicBezTo>
                    <a:pt x="879" y="1899"/>
                    <a:pt x="893" y="1856"/>
                    <a:pt x="893" y="1799"/>
                  </a:cubicBezTo>
                  <a:cubicBezTo>
                    <a:pt x="893" y="1765"/>
                    <a:pt x="893" y="1731"/>
                    <a:pt x="893" y="1697"/>
                  </a:cubicBezTo>
                  <a:lnTo>
                    <a:pt x="1379" y="1575"/>
                  </a:lnTo>
                  <a:cubicBezTo>
                    <a:pt x="1576" y="1674"/>
                    <a:pt x="1773" y="1786"/>
                    <a:pt x="1955" y="1913"/>
                  </a:cubicBezTo>
                  <a:lnTo>
                    <a:pt x="2097" y="2012"/>
                  </a:lnTo>
                  <a:lnTo>
                    <a:pt x="2154" y="2040"/>
                  </a:lnTo>
                  <a:cubicBezTo>
                    <a:pt x="2154" y="2040"/>
                    <a:pt x="2139" y="2026"/>
                    <a:pt x="2097" y="1998"/>
                  </a:cubicBezTo>
                  <a:lnTo>
                    <a:pt x="1955" y="1899"/>
                  </a:lnTo>
                  <a:cubicBezTo>
                    <a:pt x="1771" y="1771"/>
                    <a:pt x="1587" y="1644"/>
                    <a:pt x="1389" y="1544"/>
                  </a:cubicBezTo>
                  <a:lnTo>
                    <a:pt x="1375" y="1544"/>
                  </a:lnTo>
                  <a:lnTo>
                    <a:pt x="865" y="1658"/>
                  </a:lnTo>
                  <a:lnTo>
                    <a:pt x="850" y="1658"/>
                  </a:lnTo>
                  <a:lnTo>
                    <a:pt x="850" y="1686"/>
                  </a:lnTo>
                  <a:cubicBezTo>
                    <a:pt x="865" y="1757"/>
                    <a:pt x="850" y="1828"/>
                    <a:pt x="808" y="1899"/>
                  </a:cubicBezTo>
                  <a:cubicBezTo>
                    <a:pt x="794" y="1913"/>
                    <a:pt x="780" y="1913"/>
                    <a:pt x="765" y="1927"/>
                  </a:cubicBezTo>
                  <a:lnTo>
                    <a:pt x="709" y="1927"/>
                  </a:lnTo>
                  <a:cubicBezTo>
                    <a:pt x="666" y="1913"/>
                    <a:pt x="638" y="1899"/>
                    <a:pt x="610" y="1870"/>
                  </a:cubicBezTo>
                  <a:lnTo>
                    <a:pt x="581" y="1856"/>
                  </a:lnTo>
                  <a:cubicBezTo>
                    <a:pt x="591" y="1856"/>
                    <a:pt x="562" y="1850"/>
                    <a:pt x="551" y="1850"/>
                  </a:cubicBezTo>
                  <a:cubicBezTo>
                    <a:pt x="545" y="1850"/>
                    <a:pt x="544" y="1851"/>
                    <a:pt x="553" y="1856"/>
                  </a:cubicBezTo>
                  <a:lnTo>
                    <a:pt x="539" y="1856"/>
                  </a:lnTo>
                  <a:cubicBezTo>
                    <a:pt x="525" y="1856"/>
                    <a:pt x="496" y="1870"/>
                    <a:pt x="482" y="1884"/>
                  </a:cubicBezTo>
                  <a:cubicBezTo>
                    <a:pt x="454" y="1884"/>
                    <a:pt x="440" y="1899"/>
                    <a:pt x="411" y="1899"/>
                  </a:cubicBezTo>
                  <a:lnTo>
                    <a:pt x="369" y="1899"/>
                  </a:lnTo>
                  <a:cubicBezTo>
                    <a:pt x="340" y="1870"/>
                    <a:pt x="312" y="1828"/>
                    <a:pt x="298" y="1799"/>
                  </a:cubicBezTo>
                  <a:cubicBezTo>
                    <a:pt x="284" y="1757"/>
                    <a:pt x="270" y="1700"/>
                    <a:pt x="255" y="1658"/>
                  </a:cubicBezTo>
                  <a:lnTo>
                    <a:pt x="255" y="1629"/>
                  </a:lnTo>
                  <a:lnTo>
                    <a:pt x="227" y="1629"/>
                  </a:lnTo>
                  <a:cubicBezTo>
                    <a:pt x="216" y="1633"/>
                    <a:pt x="203" y="1635"/>
                    <a:pt x="191" y="1635"/>
                  </a:cubicBezTo>
                  <a:cubicBezTo>
                    <a:pt x="155" y="1635"/>
                    <a:pt x="117" y="1622"/>
                    <a:pt x="86" y="1601"/>
                  </a:cubicBezTo>
                  <a:cubicBezTo>
                    <a:pt x="71" y="1573"/>
                    <a:pt x="57" y="1559"/>
                    <a:pt x="57" y="1530"/>
                  </a:cubicBezTo>
                  <a:cubicBezTo>
                    <a:pt x="57" y="1502"/>
                    <a:pt x="57" y="1474"/>
                    <a:pt x="71" y="1445"/>
                  </a:cubicBezTo>
                  <a:cubicBezTo>
                    <a:pt x="100" y="1318"/>
                    <a:pt x="128" y="1190"/>
                    <a:pt x="185" y="1063"/>
                  </a:cubicBezTo>
                  <a:lnTo>
                    <a:pt x="340" y="751"/>
                  </a:lnTo>
                  <a:lnTo>
                    <a:pt x="454" y="553"/>
                  </a:lnTo>
                  <a:cubicBezTo>
                    <a:pt x="482" y="496"/>
                    <a:pt x="510" y="440"/>
                    <a:pt x="553" y="383"/>
                  </a:cubicBezTo>
                  <a:cubicBezTo>
                    <a:pt x="610" y="326"/>
                    <a:pt x="652" y="284"/>
                    <a:pt x="723" y="255"/>
                  </a:cubicBezTo>
                  <a:cubicBezTo>
                    <a:pt x="780" y="227"/>
                    <a:pt x="850" y="213"/>
                    <a:pt x="907" y="199"/>
                  </a:cubicBezTo>
                  <a:lnTo>
                    <a:pt x="1686" y="43"/>
                  </a:lnTo>
                  <a:cubicBezTo>
                    <a:pt x="1729" y="43"/>
                    <a:pt x="1771" y="57"/>
                    <a:pt x="1814" y="71"/>
                  </a:cubicBezTo>
                  <a:cubicBezTo>
                    <a:pt x="1856" y="71"/>
                    <a:pt x="1899" y="100"/>
                    <a:pt x="1927" y="128"/>
                  </a:cubicBezTo>
                  <a:lnTo>
                    <a:pt x="1927" y="142"/>
                  </a:lnTo>
                  <a:lnTo>
                    <a:pt x="1955" y="128"/>
                  </a:lnTo>
                  <a:cubicBezTo>
                    <a:pt x="1991" y="114"/>
                    <a:pt x="2030" y="107"/>
                    <a:pt x="2069" y="107"/>
                  </a:cubicBezTo>
                  <a:cubicBezTo>
                    <a:pt x="2108" y="107"/>
                    <a:pt x="2147" y="114"/>
                    <a:pt x="2182" y="128"/>
                  </a:cubicBezTo>
                  <a:cubicBezTo>
                    <a:pt x="2239" y="170"/>
                    <a:pt x="2281" y="241"/>
                    <a:pt x="2309" y="312"/>
                  </a:cubicBezTo>
                  <a:lnTo>
                    <a:pt x="3018" y="836"/>
                  </a:lnTo>
                  <a:lnTo>
                    <a:pt x="3202" y="978"/>
                  </a:lnTo>
                  <a:cubicBezTo>
                    <a:pt x="3258" y="1006"/>
                    <a:pt x="3273" y="1020"/>
                    <a:pt x="3273" y="1020"/>
                  </a:cubicBezTo>
                  <a:cubicBezTo>
                    <a:pt x="3258" y="1006"/>
                    <a:pt x="3244" y="992"/>
                    <a:pt x="3216" y="978"/>
                  </a:cubicBezTo>
                  <a:lnTo>
                    <a:pt x="3032" y="822"/>
                  </a:lnTo>
                  <a:lnTo>
                    <a:pt x="2324" y="298"/>
                  </a:lnTo>
                  <a:cubicBezTo>
                    <a:pt x="2309" y="213"/>
                    <a:pt x="2253" y="142"/>
                    <a:pt x="2182" y="100"/>
                  </a:cubicBezTo>
                  <a:cubicBezTo>
                    <a:pt x="2139" y="78"/>
                    <a:pt x="2093" y="68"/>
                    <a:pt x="2047" y="68"/>
                  </a:cubicBezTo>
                  <a:cubicBezTo>
                    <a:pt x="2009" y="68"/>
                    <a:pt x="1970" y="75"/>
                    <a:pt x="1934" y="90"/>
                  </a:cubicBezTo>
                  <a:cubicBezTo>
                    <a:pt x="1906" y="55"/>
                    <a:pt x="1866" y="42"/>
                    <a:pt x="1814" y="29"/>
                  </a:cubicBezTo>
                  <a:cubicBezTo>
                    <a:pt x="1771" y="15"/>
                    <a:pt x="1729" y="1"/>
                    <a:pt x="1672" y="1"/>
                  </a:cubicBezTo>
                  <a:close/>
                </a:path>
              </a:pathLst>
            </a:custGeom>
            <a:solidFill>
              <a:srgbClr val="FF9A6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207" name="Google Shape;167;p17"/>
            <p:cNvSpPr>
              <a:spLocks/>
            </p:cNvSpPr>
            <p:nvPr/>
          </p:nvSpPr>
          <p:spPr bwMode="auto">
            <a:xfrm>
              <a:off x="4916234" y="3671324"/>
              <a:ext cx="1034174" cy="387106"/>
            </a:xfrm>
            <a:custGeom>
              <a:avLst/>
              <a:gdLst>
                <a:gd name="T0" fmla="*/ 188415 w 13486"/>
                <a:gd name="T1" fmla="*/ 77 h 5048"/>
                <a:gd name="T2" fmla="*/ 38112 w 13486"/>
                <a:gd name="T3" fmla="*/ 68863 h 5048"/>
                <a:gd name="T4" fmla="*/ 124997 w 13486"/>
                <a:gd name="T5" fmla="*/ 289333 h 5048"/>
                <a:gd name="T6" fmla="*/ 403056 w 13486"/>
                <a:gd name="T7" fmla="*/ 387106 h 5048"/>
                <a:gd name="T8" fmla="*/ 1034174 w 13486"/>
                <a:gd name="T9" fmla="*/ 386032 h 5048"/>
                <a:gd name="T10" fmla="*/ 849517 w 13486"/>
                <a:gd name="T11" fmla="*/ 136193 h 5048"/>
                <a:gd name="T12" fmla="*/ 636639 w 13486"/>
                <a:gd name="T13" fmla="*/ 126377 h 5048"/>
                <a:gd name="T14" fmla="*/ 297691 w 13486"/>
                <a:gd name="T15" fmla="*/ 18865 h 5048"/>
                <a:gd name="T16" fmla="*/ 188415 w 13486"/>
                <a:gd name="T17" fmla="*/ 77 h 504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3486" h="5048" extrusionOk="0">
                  <a:moveTo>
                    <a:pt x="2457" y="1"/>
                  </a:moveTo>
                  <a:cubicBezTo>
                    <a:pt x="1434" y="1"/>
                    <a:pt x="758" y="435"/>
                    <a:pt x="497" y="898"/>
                  </a:cubicBezTo>
                  <a:cubicBezTo>
                    <a:pt x="1" y="1748"/>
                    <a:pt x="1177" y="3391"/>
                    <a:pt x="1630" y="3773"/>
                  </a:cubicBezTo>
                  <a:cubicBezTo>
                    <a:pt x="2961" y="4892"/>
                    <a:pt x="5256" y="5048"/>
                    <a:pt x="5256" y="5048"/>
                  </a:cubicBezTo>
                  <a:lnTo>
                    <a:pt x="13486" y="5034"/>
                  </a:lnTo>
                  <a:lnTo>
                    <a:pt x="11078" y="1776"/>
                  </a:lnTo>
                  <a:lnTo>
                    <a:pt x="8302" y="1648"/>
                  </a:lnTo>
                  <a:cubicBezTo>
                    <a:pt x="8302" y="1648"/>
                    <a:pt x="4944" y="586"/>
                    <a:pt x="3882" y="246"/>
                  </a:cubicBezTo>
                  <a:cubicBezTo>
                    <a:pt x="3352" y="73"/>
                    <a:pt x="2876" y="1"/>
                    <a:pt x="245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113" name="Google Shape;168;p17"/>
            <p:cNvSpPr/>
            <p:nvPr/>
          </p:nvSpPr>
          <p:spPr>
            <a:xfrm>
              <a:off x="5127233" y="3848113"/>
              <a:ext cx="476345" cy="209533"/>
            </a:xfrm>
            <a:custGeom>
              <a:avLst/>
              <a:gdLst/>
              <a:ahLst/>
              <a:cxnLst/>
              <a:rect l="l" t="t" r="r" b="b"/>
              <a:pathLst>
                <a:path w="6220" h="2720" extrusionOk="0">
                  <a:moveTo>
                    <a:pt x="889" y="0"/>
                  </a:moveTo>
                  <a:cubicBezTo>
                    <a:pt x="811" y="0"/>
                    <a:pt x="733" y="5"/>
                    <a:pt x="652" y="14"/>
                  </a:cubicBezTo>
                  <a:cubicBezTo>
                    <a:pt x="468" y="14"/>
                    <a:pt x="284" y="99"/>
                    <a:pt x="171" y="227"/>
                  </a:cubicBezTo>
                  <a:cubicBezTo>
                    <a:pt x="1" y="453"/>
                    <a:pt x="86" y="765"/>
                    <a:pt x="171" y="1020"/>
                  </a:cubicBezTo>
                  <a:cubicBezTo>
                    <a:pt x="270" y="1317"/>
                    <a:pt x="412" y="1601"/>
                    <a:pt x="610" y="1856"/>
                  </a:cubicBezTo>
                  <a:cubicBezTo>
                    <a:pt x="865" y="2125"/>
                    <a:pt x="1205" y="2323"/>
                    <a:pt x="1573" y="2422"/>
                  </a:cubicBezTo>
                  <a:cubicBezTo>
                    <a:pt x="2267" y="2621"/>
                    <a:pt x="2990" y="2720"/>
                    <a:pt x="3726" y="2720"/>
                  </a:cubicBezTo>
                  <a:lnTo>
                    <a:pt x="6219" y="2592"/>
                  </a:lnTo>
                  <a:lnTo>
                    <a:pt x="6064" y="864"/>
                  </a:lnTo>
                  <a:cubicBezTo>
                    <a:pt x="5749" y="900"/>
                    <a:pt x="5433" y="918"/>
                    <a:pt x="5118" y="918"/>
                  </a:cubicBezTo>
                  <a:cubicBezTo>
                    <a:pt x="4059" y="918"/>
                    <a:pt x="3009" y="716"/>
                    <a:pt x="2026" y="312"/>
                  </a:cubicBezTo>
                  <a:cubicBezTo>
                    <a:pt x="1800" y="213"/>
                    <a:pt x="1587" y="128"/>
                    <a:pt x="1347" y="57"/>
                  </a:cubicBezTo>
                  <a:cubicBezTo>
                    <a:pt x="1195" y="19"/>
                    <a:pt x="1044" y="0"/>
                    <a:pt x="88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defRPr/>
              </a:pPr>
              <a:endParaRPr/>
            </a:p>
          </p:txBody>
        </p:sp>
        <p:sp>
          <p:nvSpPr>
            <p:cNvPr id="4209" name="Google Shape;169;p17"/>
            <p:cNvSpPr>
              <a:spLocks/>
            </p:cNvSpPr>
            <p:nvPr/>
          </p:nvSpPr>
          <p:spPr bwMode="auto">
            <a:xfrm>
              <a:off x="5179109" y="3853067"/>
              <a:ext cx="54446" cy="130441"/>
            </a:xfrm>
            <a:custGeom>
              <a:avLst/>
              <a:gdLst>
                <a:gd name="T0" fmla="*/ 42407 w 710"/>
                <a:gd name="T1" fmla="*/ 77 h 1701"/>
                <a:gd name="T2" fmla="*/ 46778 w 710"/>
                <a:gd name="T3" fmla="*/ 21779 h 1701"/>
                <a:gd name="T4" fmla="*/ 44630 w 710"/>
                <a:gd name="T5" fmla="*/ 72851 h 1701"/>
                <a:gd name="T6" fmla="*/ 17407 w 710"/>
                <a:gd name="T7" fmla="*/ 116254 h 1701"/>
                <a:gd name="T8" fmla="*/ 77 w 710"/>
                <a:gd name="T9" fmla="*/ 130441 h 1701"/>
                <a:gd name="T10" fmla="*/ 5521 w 710"/>
                <a:gd name="T11" fmla="*/ 127144 h 1701"/>
                <a:gd name="T12" fmla="*/ 19631 w 710"/>
                <a:gd name="T13" fmla="*/ 118478 h 1701"/>
                <a:gd name="T14" fmla="*/ 48925 w 710"/>
                <a:gd name="T15" fmla="*/ 73924 h 1701"/>
                <a:gd name="T16" fmla="*/ 51149 w 710"/>
                <a:gd name="T17" fmla="*/ 20705 h 1701"/>
                <a:gd name="T18" fmla="*/ 45704 w 710"/>
                <a:gd name="T19" fmla="*/ 5521 h 1701"/>
                <a:gd name="T20" fmla="*/ 42407 w 710"/>
                <a:gd name="T21" fmla="*/ 77 h 170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710" h="1701" extrusionOk="0">
                  <a:moveTo>
                    <a:pt x="553" y="1"/>
                  </a:moveTo>
                  <a:cubicBezTo>
                    <a:pt x="553" y="15"/>
                    <a:pt x="596" y="114"/>
                    <a:pt x="610" y="284"/>
                  </a:cubicBezTo>
                  <a:cubicBezTo>
                    <a:pt x="652" y="511"/>
                    <a:pt x="638" y="737"/>
                    <a:pt x="582" y="950"/>
                  </a:cubicBezTo>
                  <a:cubicBezTo>
                    <a:pt x="511" y="1162"/>
                    <a:pt x="383" y="1361"/>
                    <a:pt x="227" y="1516"/>
                  </a:cubicBezTo>
                  <a:cubicBezTo>
                    <a:pt x="100" y="1630"/>
                    <a:pt x="1" y="1686"/>
                    <a:pt x="1" y="1701"/>
                  </a:cubicBezTo>
                  <a:cubicBezTo>
                    <a:pt x="29" y="1686"/>
                    <a:pt x="57" y="1686"/>
                    <a:pt x="72" y="1658"/>
                  </a:cubicBezTo>
                  <a:cubicBezTo>
                    <a:pt x="142" y="1630"/>
                    <a:pt x="199" y="1587"/>
                    <a:pt x="256" y="1545"/>
                  </a:cubicBezTo>
                  <a:cubicBezTo>
                    <a:pt x="426" y="1389"/>
                    <a:pt x="553" y="1191"/>
                    <a:pt x="638" y="964"/>
                  </a:cubicBezTo>
                  <a:cubicBezTo>
                    <a:pt x="709" y="737"/>
                    <a:pt x="709" y="497"/>
                    <a:pt x="667" y="270"/>
                  </a:cubicBezTo>
                  <a:cubicBezTo>
                    <a:pt x="638" y="199"/>
                    <a:pt x="624" y="142"/>
                    <a:pt x="596" y="72"/>
                  </a:cubicBezTo>
                  <a:cubicBezTo>
                    <a:pt x="582" y="43"/>
                    <a:pt x="567" y="29"/>
                    <a:pt x="553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210" name="Google Shape;170;p17"/>
            <p:cNvSpPr>
              <a:spLocks/>
            </p:cNvSpPr>
            <p:nvPr/>
          </p:nvSpPr>
          <p:spPr bwMode="auto">
            <a:xfrm>
              <a:off x="5536536" y="3638043"/>
              <a:ext cx="690932" cy="421537"/>
            </a:xfrm>
            <a:custGeom>
              <a:avLst/>
              <a:gdLst>
                <a:gd name="T0" fmla="*/ 512716 w 9010"/>
                <a:gd name="T1" fmla="*/ 0 h 5497"/>
                <a:gd name="T2" fmla="*/ 356279 w 9010"/>
                <a:gd name="T3" fmla="*/ 56517 h 5497"/>
                <a:gd name="T4" fmla="*/ 48925 w 9010"/>
                <a:gd name="T5" fmla="*/ 219396 h 5497"/>
                <a:gd name="T6" fmla="*/ 14110 w 9010"/>
                <a:gd name="T7" fmla="*/ 344315 h 5497"/>
                <a:gd name="T8" fmla="*/ 91255 w 9010"/>
                <a:gd name="T9" fmla="*/ 421460 h 5497"/>
                <a:gd name="T10" fmla="*/ 381278 w 9010"/>
                <a:gd name="T11" fmla="*/ 421460 h 5497"/>
                <a:gd name="T12" fmla="*/ 596379 w 9010"/>
                <a:gd name="T13" fmla="*/ 418240 h 5497"/>
                <a:gd name="T14" fmla="*/ 646301 w 9010"/>
                <a:gd name="T15" fmla="*/ 323687 h 5497"/>
                <a:gd name="T16" fmla="*/ 648525 w 9010"/>
                <a:gd name="T17" fmla="*/ 310651 h 5497"/>
                <a:gd name="T18" fmla="*/ 675672 w 9010"/>
                <a:gd name="T19" fmla="*/ 143401 h 5497"/>
                <a:gd name="T20" fmla="*/ 565935 w 9010"/>
                <a:gd name="T21" fmla="*/ 8665 h 5497"/>
                <a:gd name="T22" fmla="*/ 512716 w 9010"/>
                <a:gd name="T23" fmla="*/ 0 h 549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9010" h="5497" extrusionOk="0">
                  <a:moveTo>
                    <a:pt x="6686" y="0"/>
                  </a:moveTo>
                  <a:cubicBezTo>
                    <a:pt x="5817" y="0"/>
                    <a:pt x="5132" y="522"/>
                    <a:pt x="4646" y="737"/>
                  </a:cubicBezTo>
                  <a:cubicBezTo>
                    <a:pt x="4037" y="992"/>
                    <a:pt x="638" y="2861"/>
                    <a:pt x="638" y="2861"/>
                  </a:cubicBezTo>
                  <a:cubicBezTo>
                    <a:pt x="638" y="2861"/>
                    <a:pt x="0" y="3995"/>
                    <a:pt x="184" y="4490"/>
                  </a:cubicBezTo>
                  <a:cubicBezTo>
                    <a:pt x="368" y="5000"/>
                    <a:pt x="1190" y="5496"/>
                    <a:pt x="1190" y="5496"/>
                  </a:cubicBezTo>
                  <a:lnTo>
                    <a:pt x="4972" y="5496"/>
                  </a:lnTo>
                  <a:cubicBezTo>
                    <a:pt x="5949" y="5496"/>
                    <a:pt x="7777" y="5454"/>
                    <a:pt x="7777" y="5454"/>
                  </a:cubicBezTo>
                  <a:cubicBezTo>
                    <a:pt x="8017" y="5057"/>
                    <a:pt x="8230" y="4646"/>
                    <a:pt x="8428" y="4221"/>
                  </a:cubicBezTo>
                  <a:lnTo>
                    <a:pt x="8457" y="4051"/>
                  </a:lnTo>
                  <a:cubicBezTo>
                    <a:pt x="8457" y="3924"/>
                    <a:pt x="9009" y="2422"/>
                    <a:pt x="8811" y="1870"/>
                  </a:cubicBezTo>
                  <a:cubicBezTo>
                    <a:pt x="8627" y="1317"/>
                    <a:pt x="8584" y="496"/>
                    <a:pt x="7380" y="113"/>
                  </a:cubicBezTo>
                  <a:cubicBezTo>
                    <a:pt x="7137" y="33"/>
                    <a:pt x="6906" y="0"/>
                    <a:pt x="668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211" name="Google Shape;171;p17"/>
            <p:cNvSpPr>
              <a:spLocks/>
            </p:cNvSpPr>
            <p:nvPr/>
          </p:nvSpPr>
          <p:spPr bwMode="auto">
            <a:xfrm>
              <a:off x="5627714" y="4001912"/>
              <a:ext cx="423761" cy="62192"/>
            </a:xfrm>
            <a:custGeom>
              <a:avLst/>
              <a:gdLst>
                <a:gd name="T0" fmla="*/ 423684 w 5526"/>
                <a:gd name="T1" fmla="*/ 0 h 811"/>
                <a:gd name="T2" fmla="*/ 421537 w 5526"/>
                <a:gd name="T3" fmla="*/ 4371 h 811"/>
                <a:gd name="T4" fmla="*/ 423684 w 5526"/>
                <a:gd name="T5" fmla="*/ 0 h 811"/>
                <a:gd name="T6" fmla="*/ 77 w 5526"/>
                <a:gd name="T7" fmla="*/ 57591 h 811"/>
                <a:gd name="T8" fmla="*/ 844 w 5526"/>
                <a:gd name="T9" fmla="*/ 57591 h 811"/>
                <a:gd name="T10" fmla="*/ 844 w 5526"/>
                <a:gd name="T11" fmla="*/ 57591 h 811"/>
                <a:gd name="T12" fmla="*/ 77 w 5526"/>
                <a:gd name="T13" fmla="*/ 57591 h 811"/>
                <a:gd name="T14" fmla="*/ 421537 w 5526"/>
                <a:gd name="T15" fmla="*/ 4371 h 811"/>
                <a:gd name="T16" fmla="*/ 421537 w 5526"/>
                <a:gd name="T17" fmla="*/ 4371 h 811"/>
                <a:gd name="T18" fmla="*/ 411721 w 5526"/>
                <a:gd name="T19" fmla="*/ 11963 h 811"/>
                <a:gd name="T20" fmla="*/ 340098 w 5526"/>
                <a:gd name="T21" fmla="*/ 44554 h 811"/>
                <a:gd name="T22" fmla="*/ 304209 w 5526"/>
                <a:gd name="T23" fmla="*/ 52146 h 811"/>
                <a:gd name="T24" fmla="*/ 219472 w 5526"/>
                <a:gd name="T25" fmla="*/ 55444 h 811"/>
                <a:gd name="T26" fmla="*/ 64185 w 5526"/>
                <a:gd name="T27" fmla="*/ 58664 h 811"/>
                <a:gd name="T28" fmla="*/ 45781 w 5526"/>
                <a:gd name="T29" fmla="*/ 59201 h 811"/>
                <a:gd name="T30" fmla="*/ 17484 w 5526"/>
                <a:gd name="T31" fmla="*/ 58664 h 811"/>
                <a:gd name="T32" fmla="*/ 844 w 5526"/>
                <a:gd name="T33" fmla="*/ 57591 h 811"/>
                <a:gd name="T34" fmla="*/ 844 w 5526"/>
                <a:gd name="T35" fmla="*/ 57591 h 811"/>
                <a:gd name="T36" fmla="*/ 4448 w 5526"/>
                <a:gd name="T37" fmla="*/ 58664 h 811"/>
                <a:gd name="T38" fmla="*/ 17484 w 5526"/>
                <a:gd name="T39" fmla="*/ 59738 h 811"/>
                <a:gd name="T40" fmla="*/ 64185 w 5526"/>
                <a:gd name="T41" fmla="*/ 61962 h 811"/>
                <a:gd name="T42" fmla="*/ 82206 w 5526"/>
                <a:gd name="T43" fmla="*/ 62192 h 811"/>
                <a:gd name="T44" fmla="*/ 219472 w 5526"/>
                <a:gd name="T45" fmla="*/ 59738 h 811"/>
                <a:gd name="T46" fmla="*/ 304209 w 5526"/>
                <a:gd name="T47" fmla="*/ 55444 h 811"/>
                <a:gd name="T48" fmla="*/ 341171 w 5526"/>
                <a:gd name="T49" fmla="*/ 47852 h 811"/>
                <a:gd name="T50" fmla="*/ 371539 w 5526"/>
                <a:gd name="T51" fmla="*/ 35889 h 811"/>
                <a:gd name="T52" fmla="*/ 411721 w 5526"/>
                <a:gd name="T53" fmla="*/ 13037 h 811"/>
                <a:gd name="T54" fmla="*/ 421537 w 5526"/>
                <a:gd name="T55" fmla="*/ 4371 h 811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5526" h="811" extrusionOk="0">
                  <a:moveTo>
                    <a:pt x="5525" y="0"/>
                  </a:moveTo>
                  <a:cubicBezTo>
                    <a:pt x="5525" y="1"/>
                    <a:pt x="5525" y="29"/>
                    <a:pt x="5497" y="57"/>
                  </a:cubicBezTo>
                  <a:cubicBezTo>
                    <a:pt x="5511" y="43"/>
                    <a:pt x="5525" y="29"/>
                    <a:pt x="5525" y="0"/>
                  </a:cubicBezTo>
                  <a:close/>
                  <a:moveTo>
                    <a:pt x="1" y="751"/>
                  </a:moveTo>
                  <a:cubicBezTo>
                    <a:pt x="1" y="751"/>
                    <a:pt x="4" y="751"/>
                    <a:pt x="11" y="751"/>
                  </a:cubicBezTo>
                  <a:cubicBezTo>
                    <a:pt x="7" y="751"/>
                    <a:pt x="4" y="751"/>
                    <a:pt x="1" y="751"/>
                  </a:cubicBezTo>
                  <a:close/>
                  <a:moveTo>
                    <a:pt x="5497" y="57"/>
                  </a:moveTo>
                  <a:lnTo>
                    <a:pt x="5497" y="57"/>
                  </a:lnTo>
                  <a:cubicBezTo>
                    <a:pt x="5454" y="85"/>
                    <a:pt x="5412" y="128"/>
                    <a:pt x="5369" y="156"/>
                  </a:cubicBezTo>
                  <a:cubicBezTo>
                    <a:pt x="5072" y="340"/>
                    <a:pt x="4760" y="482"/>
                    <a:pt x="4435" y="581"/>
                  </a:cubicBezTo>
                  <a:cubicBezTo>
                    <a:pt x="4279" y="624"/>
                    <a:pt x="4123" y="666"/>
                    <a:pt x="3967" y="680"/>
                  </a:cubicBezTo>
                  <a:cubicBezTo>
                    <a:pt x="3599" y="723"/>
                    <a:pt x="3231" y="723"/>
                    <a:pt x="2862" y="723"/>
                  </a:cubicBezTo>
                  <a:cubicBezTo>
                    <a:pt x="2083" y="737"/>
                    <a:pt x="1347" y="765"/>
                    <a:pt x="837" y="765"/>
                  </a:cubicBezTo>
                  <a:cubicBezTo>
                    <a:pt x="752" y="770"/>
                    <a:pt x="671" y="772"/>
                    <a:pt x="597" y="772"/>
                  </a:cubicBezTo>
                  <a:cubicBezTo>
                    <a:pt x="448" y="772"/>
                    <a:pt x="322" y="765"/>
                    <a:pt x="228" y="765"/>
                  </a:cubicBezTo>
                  <a:cubicBezTo>
                    <a:pt x="114" y="754"/>
                    <a:pt x="37" y="752"/>
                    <a:pt x="11" y="751"/>
                  </a:cubicBezTo>
                  <a:cubicBezTo>
                    <a:pt x="26" y="752"/>
                    <a:pt x="46" y="754"/>
                    <a:pt x="58" y="765"/>
                  </a:cubicBezTo>
                  <a:cubicBezTo>
                    <a:pt x="100" y="765"/>
                    <a:pt x="157" y="779"/>
                    <a:pt x="228" y="779"/>
                  </a:cubicBezTo>
                  <a:cubicBezTo>
                    <a:pt x="369" y="794"/>
                    <a:pt x="582" y="808"/>
                    <a:pt x="837" y="808"/>
                  </a:cubicBezTo>
                  <a:cubicBezTo>
                    <a:pt x="912" y="810"/>
                    <a:pt x="990" y="811"/>
                    <a:pt x="1072" y="811"/>
                  </a:cubicBezTo>
                  <a:cubicBezTo>
                    <a:pt x="1565" y="811"/>
                    <a:pt x="2182" y="779"/>
                    <a:pt x="2862" y="779"/>
                  </a:cubicBezTo>
                  <a:cubicBezTo>
                    <a:pt x="3231" y="779"/>
                    <a:pt x="3599" y="765"/>
                    <a:pt x="3967" y="723"/>
                  </a:cubicBezTo>
                  <a:cubicBezTo>
                    <a:pt x="4137" y="709"/>
                    <a:pt x="4293" y="680"/>
                    <a:pt x="4449" y="624"/>
                  </a:cubicBezTo>
                  <a:cubicBezTo>
                    <a:pt x="4576" y="581"/>
                    <a:pt x="4718" y="524"/>
                    <a:pt x="4845" y="468"/>
                  </a:cubicBezTo>
                  <a:cubicBezTo>
                    <a:pt x="5030" y="383"/>
                    <a:pt x="5214" y="284"/>
                    <a:pt x="5369" y="170"/>
                  </a:cubicBezTo>
                  <a:cubicBezTo>
                    <a:pt x="5426" y="142"/>
                    <a:pt x="5469" y="100"/>
                    <a:pt x="5497" y="57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212" name="Google Shape;172;p17"/>
            <p:cNvSpPr>
              <a:spLocks/>
            </p:cNvSpPr>
            <p:nvPr/>
          </p:nvSpPr>
          <p:spPr bwMode="auto">
            <a:xfrm>
              <a:off x="5545202" y="3636893"/>
              <a:ext cx="671377" cy="422688"/>
            </a:xfrm>
            <a:custGeom>
              <a:avLst/>
              <a:gdLst>
                <a:gd name="T0" fmla="*/ 508421 w 8755"/>
                <a:gd name="T1" fmla="*/ 77 h 5512"/>
                <a:gd name="T2" fmla="*/ 469312 w 8755"/>
                <a:gd name="T3" fmla="*/ 4448 h 5512"/>
                <a:gd name="T4" fmla="*/ 393241 w 8755"/>
                <a:gd name="T5" fmla="*/ 32668 h 5512"/>
                <a:gd name="T6" fmla="*/ 343319 w 8755"/>
                <a:gd name="T7" fmla="*/ 57667 h 5512"/>
                <a:gd name="T8" fmla="*/ 293320 w 8755"/>
                <a:gd name="T9" fmla="*/ 82590 h 5512"/>
                <a:gd name="T10" fmla="*/ 199918 w 8755"/>
                <a:gd name="T11" fmla="*/ 131515 h 5512"/>
                <a:gd name="T12" fmla="*/ 38036 w 8755"/>
                <a:gd name="T13" fmla="*/ 219473 h 5512"/>
                <a:gd name="T14" fmla="*/ 3297 w 8755"/>
                <a:gd name="T15" fmla="*/ 314025 h 5512"/>
                <a:gd name="T16" fmla="*/ 7668 w 8755"/>
                <a:gd name="T17" fmla="*/ 355282 h 5512"/>
                <a:gd name="T18" fmla="*/ 29370 w 8755"/>
                <a:gd name="T19" fmla="*/ 383502 h 5512"/>
                <a:gd name="T20" fmla="*/ 67406 w 8755"/>
                <a:gd name="T21" fmla="*/ 413946 h 5512"/>
                <a:gd name="T22" fmla="*/ 78219 w 8755"/>
                <a:gd name="T23" fmla="*/ 420464 h 5512"/>
                <a:gd name="T24" fmla="*/ 68480 w 8755"/>
                <a:gd name="T25" fmla="*/ 412872 h 5512"/>
                <a:gd name="T26" fmla="*/ 30444 w 8755"/>
                <a:gd name="T27" fmla="*/ 382428 h 5512"/>
                <a:gd name="T28" fmla="*/ 9816 w 8755"/>
                <a:gd name="T29" fmla="*/ 355282 h 5512"/>
                <a:gd name="T30" fmla="*/ 5445 w 8755"/>
                <a:gd name="T31" fmla="*/ 315099 h 5512"/>
                <a:gd name="T32" fmla="*/ 41333 w 8755"/>
                <a:gd name="T33" fmla="*/ 221696 h 5512"/>
                <a:gd name="T34" fmla="*/ 203139 w 8755"/>
                <a:gd name="T35" fmla="*/ 133662 h 5512"/>
                <a:gd name="T36" fmla="*/ 296541 w 8755"/>
                <a:gd name="T37" fmla="*/ 84814 h 5512"/>
                <a:gd name="T38" fmla="*/ 344392 w 8755"/>
                <a:gd name="T39" fmla="*/ 60888 h 5512"/>
                <a:gd name="T40" fmla="*/ 395388 w 8755"/>
                <a:gd name="T41" fmla="*/ 34815 h 5512"/>
                <a:gd name="T42" fmla="*/ 469312 w 8755"/>
                <a:gd name="T43" fmla="*/ 7669 h 5512"/>
                <a:gd name="T44" fmla="*/ 507271 w 8755"/>
                <a:gd name="T45" fmla="*/ 3297 h 5512"/>
                <a:gd name="T46" fmla="*/ 545307 w 8755"/>
                <a:gd name="T47" fmla="*/ 8742 h 5512"/>
                <a:gd name="T48" fmla="*/ 610489 w 8755"/>
                <a:gd name="T49" fmla="*/ 40260 h 5512"/>
                <a:gd name="T50" fmla="*/ 633341 w 8755"/>
                <a:gd name="T51" fmla="*/ 65259 h 5512"/>
                <a:gd name="T52" fmla="*/ 648525 w 8755"/>
                <a:gd name="T53" fmla="*/ 95626 h 5512"/>
                <a:gd name="T54" fmla="*/ 658264 w 8755"/>
                <a:gd name="T55" fmla="*/ 126070 h 5512"/>
                <a:gd name="T56" fmla="*/ 667006 w 8755"/>
                <a:gd name="T57" fmla="*/ 156514 h 5512"/>
                <a:gd name="T58" fmla="*/ 662635 w 8755"/>
                <a:gd name="T59" fmla="*/ 215178 h 5512"/>
                <a:gd name="T60" fmla="*/ 649598 w 8755"/>
                <a:gd name="T61" fmla="*/ 267324 h 5512"/>
                <a:gd name="T62" fmla="*/ 643080 w 8755"/>
                <a:gd name="T63" fmla="*/ 290100 h 5512"/>
                <a:gd name="T64" fmla="*/ 637636 w 8755"/>
                <a:gd name="T65" fmla="*/ 312875 h 5512"/>
                <a:gd name="T66" fmla="*/ 635488 w 8755"/>
                <a:gd name="T67" fmla="*/ 324838 h 5512"/>
                <a:gd name="T68" fmla="*/ 602897 w 8755"/>
                <a:gd name="T69" fmla="*/ 397612 h 5512"/>
                <a:gd name="T70" fmla="*/ 590934 w 8755"/>
                <a:gd name="T71" fmla="*/ 415019 h 5512"/>
                <a:gd name="T72" fmla="*/ 587714 w 8755"/>
                <a:gd name="T73" fmla="*/ 418240 h 5512"/>
                <a:gd name="T74" fmla="*/ 586640 w 8755"/>
                <a:gd name="T75" fmla="*/ 420464 h 5512"/>
                <a:gd name="T76" fmla="*/ 603971 w 8755"/>
                <a:gd name="T77" fmla="*/ 397612 h 5512"/>
                <a:gd name="T78" fmla="*/ 637636 w 8755"/>
                <a:gd name="T79" fmla="*/ 325911 h 5512"/>
                <a:gd name="T80" fmla="*/ 639859 w 8755"/>
                <a:gd name="T81" fmla="*/ 312875 h 5512"/>
                <a:gd name="T82" fmla="*/ 645227 w 8755"/>
                <a:gd name="T83" fmla="*/ 291173 h 5512"/>
                <a:gd name="T84" fmla="*/ 652896 w 8755"/>
                <a:gd name="T85" fmla="*/ 268398 h 5512"/>
                <a:gd name="T86" fmla="*/ 665932 w 8755"/>
                <a:gd name="T87" fmla="*/ 216252 h 5512"/>
                <a:gd name="T88" fmla="*/ 670227 w 8755"/>
                <a:gd name="T89" fmla="*/ 156514 h 5512"/>
                <a:gd name="T90" fmla="*/ 662635 w 8755"/>
                <a:gd name="T91" fmla="*/ 126070 h 5512"/>
                <a:gd name="T92" fmla="*/ 651746 w 8755"/>
                <a:gd name="T93" fmla="*/ 94553 h 5512"/>
                <a:gd name="T94" fmla="*/ 636562 w 8755"/>
                <a:gd name="T95" fmla="*/ 64185 h 5512"/>
                <a:gd name="T96" fmla="*/ 612636 w 8755"/>
                <a:gd name="T97" fmla="*/ 38112 h 5512"/>
                <a:gd name="T98" fmla="*/ 546380 w 8755"/>
                <a:gd name="T99" fmla="*/ 5521 h 5512"/>
                <a:gd name="T100" fmla="*/ 508421 w 8755"/>
                <a:gd name="T101" fmla="*/ 77 h 5512"/>
                <a:gd name="T102" fmla="*/ 78219 w 8755"/>
                <a:gd name="T103" fmla="*/ 420464 h 5512"/>
                <a:gd name="T104" fmla="*/ 82590 w 8755"/>
                <a:gd name="T105" fmla="*/ 422611 h 5512"/>
                <a:gd name="T106" fmla="*/ 78219 w 8755"/>
                <a:gd name="T107" fmla="*/ 420464 h 551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8755" h="5512" extrusionOk="0">
                  <a:moveTo>
                    <a:pt x="6630" y="1"/>
                  </a:moveTo>
                  <a:cubicBezTo>
                    <a:pt x="6445" y="1"/>
                    <a:pt x="6275" y="15"/>
                    <a:pt x="6120" y="58"/>
                  </a:cubicBezTo>
                  <a:cubicBezTo>
                    <a:pt x="5766" y="128"/>
                    <a:pt x="5440" y="256"/>
                    <a:pt x="5128" y="426"/>
                  </a:cubicBezTo>
                  <a:cubicBezTo>
                    <a:pt x="4916" y="539"/>
                    <a:pt x="4703" y="653"/>
                    <a:pt x="4477" y="752"/>
                  </a:cubicBezTo>
                  <a:cubicBezTo>
                    <a:pt x="4250" y="851"/>
                    <a:pt x="4037" y="964"/>
                    <a:pt x="3825" y="1077"/>
                  </a:cubicBezTo>
                  <a:cubicBezTo>
                    <a:pt x="3414" y="1290"/>
                    <a:pt x="3003" y="1502"/>
                    <a:pt x="2607" y="1715"/>
                  </a:cubicBezTo>
                  <a:cubicBezTo>
                    <a:pt x="1842" y="2126"/>
                    <a:pt x="1119" y="2522"/>
                    <a:pt x="496" y="2862"/>
                  </a:cubicBezTo>
                  <a:cubicBezTo>
                    <a:pt x="284" y="3245"/>
                    <a:pt x="128" y="3670"/>
                    <a:pt x="43" y="4095"/>
                  </a:cubicBezTo>
                  <a:cubicBezTo>
                    <a:pt x="0" y="4279"/>
                    <a:pt x="29" y="4463"/>
                    <a:pt x="100" y="4633"/>
                  </a:cubicBezTo>
                  <a:cubicBezTo>
                    <a:pt x="170" y="4760"/>
                    <a:pt x="270" y="4888"/>
                    <a:pt x="383" y="5001"/>
                  </a:cubicBezTo>
                  <a:cubicBezTo>
                    <a:pt x="539" y="5143"/>
                    <a:pt x="694" y="5270"/>
                    <a:pt x="879" y="5398"/>
                  </a:cubicBezTo>
                  <a:cubicBezTo>
                    <a:pt x="935" y="5426"/>
                    <a:pt x="992" y="5469"/>
                    <a:pt x="1020" y="5483"/>
                  </a:cubicBezTo>
                  <a:lnTo>
                    <a:pt x="893" y="5384"/>
                  </a:lnTo>
                  <a:cubicBezTo>
                    <a:pt x="709" y="5270"/>
                    <a:pt x="553" y="5129"/>
                    <a:pt x="397" y="4987"/>
                  </a:cubicBezTo>
                  <a:cubicBezTo>
                    <a:pt x="284" y="4874"/>
                    <a:pt x="199" y="4760"/>
                    <a:pt x="128" y="4633"/>
                  </a:cubicBezTo>
                  <a:cubicBezTo>
                    <a:pt x="57" y="4463"/>
                    <a:pt x="29" y="4279"/>
                    <a:pt x="71" y="4109"/>
                  </a:cubicBezTo>
                  <a:cubicBezTo>
                    <a:pt x="170" y="3684"/>
                    <a:pt x="326" y="3273"/>
                    <a:pt x="539" y="2891"/>
                  </a:cubicBezTo>
                  <a:lnTo>
                    <a:pt x="2649" y="1743"/>
                  </a:lnTo>
                  <a:cubicBezTo>
                    <a:pt x="3032" y="1545"/>
                    <a:pt x="3443" y="1318"/>
                    <a:pt x="3867" y="1106"/>
                  </a:cubicBezTo>
                  <a:cubicBezTo>
                    <a:pt x="4080" y="1007"/>
                    <a:pt x="4264" y="893"/>
                    <a:pt x="4491" y="794"/>
                  </a:cubicBezTo>
                  <a:cubicBezTo>
                    <a:pt x="4717" y="695"/>
                    <a:pt x="4930" y="568"/>
                    <a:pt x="5156" y="454"/>
                  </a:cubicBezTo>
                  <a:cubicBezTo>
                    <a:pt x="5454" y="298"/>
                    <a:pt x="5780" y="171"/>
                    <a:pt x="6120" y="100"/>
                  </a:cubicBezTo>
                  <a:cubicBezTo>
                    <a:pt x="6290" y="58"/>
                    <a:pt x="6460" y="43"/>
                    <a:pt x="6615" y="43"/>
                  </a:cubicBezTo>
                  <a:cubicBezTo>
                    <a:pt x="6785" y="58"/>
                    <a:pt x="6941" y="72"/>
                    <a:pt x="7111" y="114"/>
                  </a:cubicBezTo>
                  <a:cubicBezTo>
                    <a:pt x="7409" y="199"/>
                    <a:pt x="7706" y="327"/>
                    <a:pt x="7961" y="525"/>
                  </a:cubicBezTo>
                  <a:cubicBezTo>
                    <a:pt x="8074" y="624"/>
                    <a:pt x="8174" y="723"/>
                    <a:pt x="8259" y="851"/>
                  </a:cubicBezTo>
                  <a:cubicBezTo>
                    <a:pt x="8344" y="978"/>
                    <a:pt x="8414" y="1106"/>
                    <a:pt x="8457" y="1247"/>
                  </a:cubicBezTo>
                  <a:cubicBezTo>
                    <a:pt x="8514" y="1375"/>
                    <a:pt x="8556" y="1517"/>
                    <a:pt x="8584" y="1644"/>
                  </a:cubicBezTo>
                  <a:cubicBezTo>
                    <a:pt x="8641" y="1786"/>
                    <a:pt x="8669" y="1913"/>
                    <a:pt x="8698" y="2041"/>
                  </a:cubicBezTo>
                  <a:cubicBezTo>
                    <a:pt x="8712" y="2296"/>
                    <a:pt x="8698" y="2551"/>
                    <a:pt x="8641" y="2806"/>
                  </a:cubicBezTo>
                  <a:cubicBezTo>
                    <a:pt x="8599" y="3046"/>
                    <a:pt x="8528" y="3273"/>
                    <a:pt x="8471" y="3486"/>
                  </a:cubicBezTo>
                  <a:lnTo>
                    <a:pt x="8386" y="3783"/>
                  </a:lnTo>
                  <a:cubicBezTo>
                    <a:pt x="8358" y="3882"/>
                    <a:pt x="8329" y="3981"/>
                    <a:pt x="8315" y="4080"/>
                  </a:cubicBezTo>
                  <a:cubicBezTo>
                    <a:pt x="8329" y="4137"/>
                    <a:pt x="8344" y="4180"/>
                    <a:pt x="8287" y="4236"/>
                  </a:cubicBezTo>
                  <a:cubicBezTo>
                    <a:pt x="8188" y="4576"/>
                    <a:pt x="8046" y="4888"/>
                    <a:pt x="7862" y="5185"/>
                  </a:cubicBezTo>
                  <a:cubicBezTo>
                    <a:pt x="7819" y="5256"/>
                    <a:pt x="7763" y="5341"/>
                    <a:pt x="7706" y="5412"/>
                  </a:cubicBezTo>
                  <a:lnTo>
                    <a:pt x="7664" y="5454"/>
                  </a:lnTo>
                  <a:lnTo>
                    <a:pt x="7650" y="5483"/>
                  </a:lnTo>
                  <a:cubicBezTo>
                    <a:pt x="7734" y="5398"/>
                    <a:pt x="7805" y="5299"/>
                    <a:pt x="7876" y="5185"/>
                  </a:cubicBezTo>
                  <a:cubicBezTo>
                    <a:pt x="8060" y="4902"/>
                    <a:pt x="8216" y="4576"/>
                    <a:pt x="8315" y="4250"/>
                  </a:cubicBezTo>
                  <a:cubicBezTo>
                    <a:pt x="8329" y="4194"/>
                    <a:pt x="8329" y="4151"/>
                    <a:pt x="8344" y="4080"/>
                  </a:cubicBezTo>
                  <a:cubicBezTo>
                    <a:pt x="8358" y="3995"/>
                    <a:pt x="8386" y="3896"/>
                    <a:pt x="8414" y="3797"/>
                  </a:cubicBezTo>
                  <a:cubicBezTo>
                    <a:pt x="8457" y="3712"/>
                    <a:pt x="8485" y="3599"/>
                    <a:pt x="8514" y="3500"/>
                  </a:cubicBezTo>
                  <a:cubicBezTo>
                    <a:pt x="8570" y="3287"/>
                    <a:pt x="8627" y="3061"/>
                    <a:pt x="8684" y="2820"/>
                  </a:cubicBezTo>
                  <a:cubicBezTo>
                    <a:pt x="8740" y="2565"/>
                    <a:pt x="8754" y="2310"/>
                    <a:pt x="8740" y="2041"/>
                  </a:cubicBezTo>
                  <a:cubicBezTo>
                    <a:pt x="8712" y="1913"/>
                    <a:pt x="8684" y="1772"/>
                    <a:pt x="8641" y="1644"/>
                  </a:cubicBezTo>
                  <a:cubicBezTo>
                    <a:pt x="8599" y="1517"/>
                    <a:pt x="8556" y="1375"/>
                    <a:pt x="8499" y="1233"/>
                  </a:cubicBezTo>
                  <a:cubicBezTo>
                    <a:pt x="8457" y="1092"/>
                    <a:pt x="8386" y="964"/>
                    <a:pt x="8301" y="837"/>
                  </a:cubicBezTo>
                  <a:cubicBezTo>
                    <a:pt x="8216" y="709"/>
                    <a:pt x="8103" y="596"/>
                    <a:pt x="7989" y="497"/>
                  </a:cubicBezTo>
                  <a:cubicBezTo>
                    <a:pt x="7734" y="298"/>
                    <a:pt x="7437" y="157"/>
                    <a:pt x="7125" y="72"/>
                  </a:cubicBezTo>
                  <a:cubicBezTo>
                    <a:pt x="6955" y="43"/>
                    <a:pt x="6785" y="15"/>
                    <a:pt x="6630" y="1"/>
                  </a:cubicBezTo>
                  <a:close/>
                  <a:moveTo>
                    <a:pt x="1020" y="5483"/>
                  </a:moveTo>
                  <a:lnTo>
                    <a:pt x="1077" y="5511"/>
                  </a:lnTo>
                  <a:cubicBezTo>
                    <a:pt x="1049" y="5497"/>
                    <a:pt x="1034" y="5483"/>
                    <a:pt x="1020" y="5483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118" name="Google Shape;173;p17"/>
            <p:cNvSpPr/>
            <p:nvPr/>
          </p:nvSpPr>
          <p:spPr>
            <a:xfrm>
              <a:off x="5908438" y="3951292"/>
              <a:ext cx="279456" cy="109529"/>
            </a:xfrm>
            <a:custGeom>
              <a:avLst/>
              <a:gdLst/>
              <a:ahLst/>
              <a:cxnLst/>
              <a:rect l="l" t="t" r="r" b="b"/>
              <a:pathLst>
                <a:path w="3641" h="1432" extrusionOk="0">
                  <a:moveTo>
                    <a:pt x="2508" y="1"/>
                  </a:moveTo>
                  <a:cubicBezTo>
                    <a:pt x="1828" y="1318"/>
                    <a:pt x="1" y="1431"/>
                    <a:pt x="1" y="1431"/>
                  </a:cubicBezTo>
                  <a:lnTo>
                    <a:pt x="3074" y="1431"/>
                  </a:lnTo>
                  <a:cubicBezTo>
                    <a:pt x="3329" y="1275"/>
                    <a:pt x="3499" y="992"/>
                    <a:pt x="3542" y="695"/>
                  </a:cubicBezTo>
                  <a:cubicBezTo>
                    <a:pt x="3641" y="142"/>
                    <a:pt x="2508" y="1"/>
                    <a:pt x="250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defRPr/>
              </a:pPr>
              <a:endParaRPr/>
            </a:p>
          </p:txBody>
        </p:sp>
        <p:sp>
          <p:nvSpPr>
            <p:cNvPr id="4214" name="Google Shape;174;p17"/>
            <p:cNvSpPr>
              <a:spLocks/>
            </p:cNvSpPr>
            <p:nvPr/>
          </p:nvSpPr>
          <p:spPr bwMode="auto">
            <a:xfrm>
              <a:off x="6058989" y="3931285"/>
              <a:ext cx="50075" cy="63112"/>
            </a:xfrm>
            <a:custGeom>
              <a:avLst/>
              <a:gdLst>
                <a:gd name="T0" fmla="*/ 49998 w 653"/>
                <a:gd name="T1" fmla="*/ 77 h 823"/>
                <a:gd name="T2" fmla="*/ 49998 w 653"/>
                <a:gd name="T3" fmla="*/ 77 h 823"/>
                <a:gd name="T4" fmla="*/ 30444 w 653"/>
                <a:gd name="T5" fmla="*/ 34815 h 823"/>
                <a:gd name="T6" fmla="*/ 0 w 653"/>
                <a:gd name="T7" fmla="*/ 63035 h 823"/>
                <a:gd name="T8" fmla="*/ 33741 w 653"/>
                <a:gd name="T9" fmla="*/ 38036 h 823"/>
                <a:gd name="T10" fmla="*/ 47851 w 653"/>
                <a:gd name="T11" fmla="*/ 11963 h 823"/>
                <a:gd name="T12" fmla="*/ 49998 w 653"/>
                <a:gd name="T13" fmla="*/ 77 h 8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53" h="823" extrusionOk="0">
                  <a:moveTo>
                    <a:pt x="652" y="1"/>
                  </a:moveTo>
                  <a:lnTo>
                    <a:pt x="652" y="1"/>
                  </a:lnTo>
                  <a:cubicBezTo>
                    <a:pt x="581" y="156"/>
                    <a:pt x="496" y="312"/>
                    <a:pt x="397" y="454"/>
                  </a:cubicBezTo>
                  <a:cubicBezTo>
                    <a:pt x="284" y="596"/>
                    <a:pt x="156" y="709"/>
                    <a:pt x="0" y="822"/>
                  </a:cubicBezTo>
                  <a:cubicBezTo>
                    <a:pt x="185" y="766"/>
                    <a:pt x="326" y="638"/>
                    <a:pt x="440" y="496"/>
                  </a:cubicBezTo>
                  <a:cubicBezTo>
                    <a:pt x="510" y="383"/>
                    <a:pt x="581" y="270"/>
                    <a:pt x="624" y="156"/>
                  </a:cubicBezTo>
                  <a:cubicBezTo>
                    <a:pt x="638" y="100"/>
                    <a:pt x="652" y="43"/>
                    <a:pt x="652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215" name="Google Shape;175;p17"/>
            <p:cNvSpPr>
              <a:spLocks/>
            </p:cNvSpPr>
            <p:nvPr/>
          </p:nvSpPr>
          <p:spPr bwMode="auto">
            <a:xfrm>
              <a:off x="6050323" y="3947619"/>
              <a:ext cx="28297" cy="55443"/>
            </a:xfrm>
            <a:custGeom>
              <a:avLst/>
              <a:gdLst>
                <a:gd name="T0" fmla="*/ 28220 w 369"/>
                <a:gd name="T1" fmla="*/ 0 h 723"/>
                <a:gd name="T2" fmla="*/ 16334 w 369"/>
                <a:gd name="T3" fmla="*/ 28220 h 723"/>
                <a:gd name="T4" fmla="*/ 1074 w 369"/>
                <a:gd name="T5" fmla="*/ 55443 h 723"/>
                <a:gd name="T6" fmla="*/ 20628 w 369"/>
                <a:gd name="T7" fmla="*/ 30444 h 723"/>
                <a:gd name="T8" fmla="*/ 28220 w 369"/>
                <a:gd name="T9" fmla="*/ 0 h 7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69" h="723" extrusionOk="0">
                  <a:moveTo>
                    <a:pt x="368" y="0"/>
                  </a:moveTo>
                  <a:cubicBezTo>
                    <a:pt x="354" y="0"/>
                    <a:pt x="312" y="156"/>
                    <a:pt x="213" y="368"/>
                  </a:cubicBezTo>
                  <a:cubicBezTo>
                    <a:pt x="113" y="567"/>
                    <a:pt x="0" y="708"/>
                    <a:pt x="14" y="723"/>
                  </a:cubicBezTo>
                  <a:cubicBezTo>
                    <a:pt x="128" y="623"/>
                    <a:pt x="213" y="510"/>
                    <a:pt x="269" y="397"/>
                  </a:cubicBezTo>
                  <a:cubicBezTo>
                    <a:pt x="340" y="269"/>
                    <a:pt x="368" y="142"/>
                    <a:pt x="368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216" name="Google Shape;176;p17"/>
            <p:cNvSpPr>
              <a:spLocks/>
            </p:cNvSpPr>
            <p:nvPr/>
          </p:nvSpPr>
          <p:spPr bwMode="auto">
            <a:xfrm>
              <a:off x="6189352" y="3838957"/>
              <a:ext cx="35889" cy="209733"/>
            </a:xfrm>
            <a:custGeom>
              <a:avLst/>
              <a:gdLst>
                <a:gd name="T0" fmla="*/ 23926 w 468"/>
                <a:gd name="T1" fmla="*/ 77 h 2735"/>
                <a:gd name="T2" fmla="*/ 28297 w 468"/>
                <a:gd name="T3" fmla="*/ 31517 h 2735"/>
                <a:gd name="T4" fmla="*/ 11963 w 468"/>
                <a:gd name="T5" fmla="*/ 180363 h 2735"/>
                <a:gd name="T6" fmla="*/ 0 w 468"/>
                <a:gd name="T7" fmla="*/ 209656 h 2735"/>
                <a:gd name="T8" fmla="*/ 4371 w 468"/>
                <a:gd name="T9" fmla="*/ 202065 h 2735"/>
                <a:gd name="T10" fmla="*/ 14110 w 468"/>
                <a:gd name="T11" fmla="*/ 181436 h 2735"/>
                <a:gd name="T12" fmla="*/ 33665 w 468"/>
                <a:gd name="T13" fmla="*/ 107589 h 2735"/>
                <a:gd name="T14" fmla="*/ 31518 w 468"/>
                <a:gd name="T15" fmla="*/ 30444 h 2735"/>
                <a:gd name="T16" fmla="*/ 27147 w 468"/>
                <a:gd name="T17" fmla="*/ 8742 h 2735"/>
                <a:gd name="T18" fmla="*/ 23926 w 468"/>
                <a:gd name="T19" fmla="*/ 77 h 27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68" h="2735" extrusionOk="0">
                  <a:moveTo>
                    <a:pt x="312" y="1"/>
                  </a:moveTo>
                  <a:cubicBezTo>
                    <a:pt x="298" y="1"/>
                    <a:pt x="340" y="156"/>
                    <a:pt x="369" y="411"/>
                  </a:cubicBezTo>
                  <a:cubicBezTo>
                    <a:pt x="468" y="1063"/>
                    <a:pt x="383" y="1729"/>
                    <a:pt x="156" y="2352"/>
                  </a:cubicBezTo>
                  <a:cubicBezTo>
                    <a:pt x="71" y="2593"/>
                    <a:pt x="0" y="2734"/>
                    <a:pt x="0" y="2734"/>
                  </a:cubicBezTo>
                  <a:cubicBezTo>
                    <a:pt x="29" y="2706"/>
                    <a:pt x="43" y="2678"/>
                    <a:pt x="57" y="2635"/>
                  </a:cubicBezTo>
                  <a:cubicBezTo>
                    <a:pt x="99" y="2550"/>
                    <a:pt x="142" y="2451"/>
                    <a:pt x="184" y="2366"/>
                  </a:cubicBezTo>
                  <a:cubicBezTo>
                    <a:pt x="312" y="2055"/>
                    <a:pt x="397" y="1729"/>
                    <a:pt x="439" y="1403"/>
                  </a:cubicBezTo>
                  <a:cubicBezTo>
                    <a:pt x="468" y="1063"/>
                    <a:pt x="468" y="737"/>
                    <a:pt x="411" y="397"/>
                  </a:cubicBezTo>
                  <a:cubicBezTo>
                    <a:pt x="397" y="298"/>
                    <a:pt x="369" y="199"/>
                    <a:pt x="354" y="114"/>
                  </a:cubicBezTo>
                  <a:cubicBezTo>
                    <a:pt x="340" y="71"/>
                    <a:pt x="326" y="29"/>
                    <a:pt x="312" y="1"/>
                  </a:cubicBezTo>
                  <a:close/>
                </a:path>
              </a:pathLst>
            </a:custGeom>
            <a:solidFill>
              <a:srgbClr val="000000">
                <a:alpha val="6667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217" name="Google Shape;177;p17"/>
            <p:cNvSpPr>
              <a:spLocks/>
            </p:cNvSpPr>
            <p:nvPr/>
          </p:nvSpPr>
          <p:spPr bwMode="auto">
            <a:xfrm>
              <a:off x="5915588" y="3914875"/>
              <a:ext cx="227141" cy="142481"/>
            </a:xfrm>
            <a:custGeom>
              <a:avLst/>
              <a:gdLst>
                <a:gd name="T0" fmla="*/ 215178 w 2962"/>
                <a:gd name="T1" fmla="*/ 77 h 1858"/>
                <a:gd name="T2" fmla="*/ 203215 w 2962"/>
                <a:gd name="T3" fmla="*/ 13190 h 1858"/>
                <a:gd name="T4" fmla="*/ 77 w 2962"/>
                <a:gd name="T5" fmla="*/ 142481 h 1858"/>
                <a:gd name="T6" fmla="*/ 108663 w 2962"/>
                <a:gd name="T7" fmla="*/ 133739 h 1858"/>
                <a:gd name="T8" fmla="*/ 191252 w 2962"/>
                <a:gd name="T9" fmla="*/ 95780 h 1858"/>
                <a:gd name="T10" fmla="*/ 224917 w 2962"/>
                <a:gd name="T11" fmla="*/ 13190 h 1858"/>
                <a:gd name="T12" fmla="*/ 216252 w 2962"/>
                <a:gd name="T13" fmla="*/ 153 h 1858"/>
                <a:gd name="T14" fmla="*/ 215178 w 2962"/>
                <a:gd name="T15" fmla="*/ 77 h 185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962" h="1858" extrusionOk="0">
                  <a:moveTo>
                    <a:pt x="2806" y="1"/>
                  </a:moveTo>
                  <a:cubicBezTo>
                    <a:pt x="2738" y="1"/>
                    <a:pt x="2663" y="93"/>
                    <a:pt x="2650" y="172"/>
                  </a:cubicBezTo>
                  <a:cubicBezTo>
                    <a:pt x="2253" y="1065"/>
                    <a:pt x="978" y="1759"/>
                    <a:pt x="1" y="1858"/>
                  </a:cubicBezTo>
                  <a:cubicBezTo>
                    <a:pt x="468" y="1858"/>
                    <a:pt x="950" y="1815"/>
                    <a:pt x="1417" y="1744"/>
                  </a:cubicBezTo>
                  <a:cubicBezTo>
                    <a:pt x="1814" y="1688"/>
                    <a:pt x="2182" y="1518"/>
                    <a:pt x="2494" y="1249"/>
                  </a:cubicBezTo>
                  <a:cubicBezTo>
                    <a:pt x="2805" y="980"/>
                    <a:pt x="2961" y="583"/>
                    <a:pt x="2933" y="172"/>
                  </a:cubicBezTo>
                  <a:cubicBezTo>
                    <a:pt x="2933" y="101"/>
                    <a:pt x="2890" y="16"/>
                    <a:pt x="2820" y="2"/>
                  </a:cubicBezTo>
                  <a:cubicBezTo>
                    <a:pt x="2815" y="1"/>
                    <a:pt x="2810" y="1"/>
                    <a:pt x="2806" y="1"/>
                  </a:cubicBezTo>
                  <a:close/>
                </a:path>
              </a:pathLst>
            </a:custGeom>
            <a:solidFill>
              <a:srgbClr val="000000">
                <a:alpha val="6667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218" name="Google Shape;178;p17"/>
            <p:cNvSpPr>
              <a:spLocks/>
            </p:cNvSpPr>
            <p:nvPr/>
          </p:nvSpPr>
          <p:spPr bwMode="auto">
            <a:xfrm>
              <a:off x="5485464" y="3798774"/>
              <a:ext cx="81516" cy="35889"/>
            </a:xfrm>
            <a:custGeom>
              <a:avLst/>
              <a:gdLst>
                <a:gd name="T0" fmla="*/ 0 w 1063"/>
                <a:gd name="T1" fmla="*/ 77 h 468"/>
                <a:gd name="T2" fmla="*/ 0 w 1063"/>
                <a:gd name="T3" fmla="*/ 77 h 468"/>
                <a:gd name="T4" fmla="*/ 40183 w 1063"/>
                <a:gd name="T5" fmla="*/ 19555 h 468"/>
                <a:gd name="T6" fmla="*/ 81516 w 1063"/>
                <a:gd name="T7" fmla="*/ 35889 h 468"/>
                <a:gd name="T8" fmla="*/ 41333 w 1063"/>
                <a:gd name="T9" fmla="*/ 16334 h 468"/>
                <a:gd name="T10" fmla="*/ 0 w 1063"/>
                <a:gd name="T11" fmla="*/ 77 h 46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63" h="468" extrusionOk="0">
                  <a:moveTo>
                    <a:pt x="0" y="1"/>
                  </a:moveTo>
                  <a:lnTo>
                    <a:pt x="0" y="1"/>
                  </a:lnTo>
                  <a:cubicBezTo>
                    <a:pt x="170" y="100"/>
                    <a:pt x="340" y="185"/>
                    <a:pt x="524" y="255"/>
                  </a:cubicBezTo>
                  <a:cubicBezTo>
                    <a:pt x="694" y="340"/>
                    <a:pt x="879" y="411"/>
                    <a:pt x="1063" y="468"/>
                  </a:cubicBezTo>
                  <a:cubicBezTo>
                    <a:pt x="893" y="369"/>
                    <a:pt x="723" y="284"/>
                    <a:pt x="539" y="213"/>
                  </a:cubicBezTo>
                  <a:cubicBezTo>
                    <a:pt x="369" y="128"/>
                    <a:pt x="184" y="57"/>
                    <a:pt x="0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219" name="Google Shape;179;p17"/>
            <p:cNvSpPr>
              <a:spLocks/>
            </p:cNvSpPr>
            <p:nvPr/>
          </p:nvSpPr>
          <p:spPr bwMode="auto">
            <a:xfrm>
              <a:off x="5229108" y="3741184"/>
              <a:ext cx="433500" cy="118785"/>
            </a:xfrm>
            <a:custGeom>
              <a:avLst/>
              <a:gdLst>
                <a:gd name="T0" fmla="*/ 84737 w 5653"/>
                <a:gd name="T1" fmla="*/ 77 h 1549"/>
                <a:gd name="T2" fmla="*/ 0 w 5653"/>
                <a:gd name="T3" fmla="*/ 27223 h 1549"/>
                <a:gd name="T4" fmla="*/ 118402 w 5653"/>
                <a:gd name="T5" fmla="*/ 110886 h 1549"/>
                <a:gd name="T6" fmla="*/ 205439 w 5653"/>
                <a:gd name="T7" fmla="*/ 118785 h 1549"/>
                <a:gd name="T8" fmla="*/ 267247 w 5653"/>
                <a:gd name="T9" fmla="*/ 114107 h 1549"/>
                <a:gd name="T10" fmla="*/ 425832 w 5653"/>
                <a:gd name="T11" fmla="*/ 74998 h 1549"/>
                <a:gd name="T12" fmla="*/ 432350 w 5653"/>
                <a:gd name="T13" fmla="*/ 65259 h 1549"/>
                <a:gd name="T14" fmla="*/ 421460 w 5653"/>
                <a:gd name="T15" fmla="*/ 57667 h 1549"/>
                <a:gd name="T16" fmla="*/ 84737 w 5653"/>
                <a:gd name="T17" fmla="*/ 77 h 154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653" h="1549" extrusionOk="0">
                  <a:moveTo>
                    <a:pt x="1105" y="1"/>
                  </a:moveTo>
                  <a:lnTo>
                    <a:pt x="0" y="355"/>
                  </a:lnTo>
                  <a:cubicBezTo>
                    <a:pt x="312" y="921"/>
                    <a:pt x="921" y="1290"/>
                    <a:pt x="1544" y="1446"/>
                  </a:cubicBezTo>
                  <a:cubicBezTo>
                    <a:pt x="1924" y="1512"/>
                    <a:pt x="2303" y="1549"/>
                    <a:pt x="2679" y="1549"/>
                  </a:cubicBezTo>
                  <a:cubicBezTo>
                    <a:pt x="2950" y="1549"/>
                    <a:pt x="3219" y="1530"/>
                    <a:pt x="3485" y="1488"/>
                  </a:cubicBezTo>
                  <a:cubicBezTo>
                    <a:pt x="4193" y="1431"/>
                    <a:pt x="4930" y="1332"/>
                    <a:pt x="5553" y="978"/>
                  </a:cubicBezTo>
                  <a:cubicBezTo>
                    <a:pt x="5596" y="950"/>
                    <a:pt x="5652" y="907"/>
                    <a:pt x="5638" y="851"/>
                  </a:cubicBezTo>
                  <a:cubicBezTo>
                    <a:pt x="5638" y="794"/>
                    <a:pt x="5567" y="752"/>
                    <a:pt x="5496" y="752"/>
                  </a:cubicBezTo>
                  <a:cubicBezTo>
                    <a:pt x="4037" y="468"/>
                    <a:pt x="2578" y="213"/>
                    <a:pt x="1105" y="1"/>
                  </a:cubicBezTo>
                  <a:close/>
                </a:path>
              </a:pathLst>
            </a:custGeom>
            <a:solidFill>
              <a:srgbClr val="000000">
                <a:alpha val="705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125" name="Google Shape;180;p17"/>
            <p:cNvSpPr/>
            <p:nvPr/>
          </p:nvSpPr>
          <p:spPr>
            <a:xfrm>
              <a:off x="5095476" y="3446508"/>
              <a:ext cx="641478" cy="357159"/>
            </a:xfrm>
            <a:custGeom>
              <a:avLst/>
              <a:gdLst/>
              <a:ahLst/>
              <a:cxnLst/>
              <a:rect l="l" t="t" r="r" b="b"/>
              <a:pathLst>
                <a:path w="8372" h="4647" extrusionOk="0">
                  <a:moveTo>
                    <a:pt x="198" y="0"/>
                  </a:moveTo>
                  <a:cubicBezTo>
                    <a:pt x="85" y="0"/>
                    <a:pt x="0" y="128"/>
                    <a:pt x="57" y="227"/>
                  </a:cubicBezTo>
                  <a:lnTo>
                    <a:pt x="1898" y="4306"/>
                  </a:lnTo>
                  <a:cubicBezTo>
                    <a:pt x="1969" y="4476"/>
                    <a:pt x="2139" y="4575"/>
                    <a:pt x="2323" y="4575"/>
                  </a:cubicBezTo>
                  <a:lnTo>
                    <a:pt x="7692" y="4646"/>
                  </a:lnTo>
                  <a:lnTo>
                    <a:pt x="8372" y="4292"/>
                  </a:lnTo>
                  <a:lnTo>
                    <a:pt x="7309" y="4207"/>
                  </a:lnTo>
                  <a:lnTo>
                    <a:pt x="5652" y="255"/>
                  </a:lnTo>
                  <a:cubicBezTo>
                    <a:pt x="5595" y="128"/>
                    <a:pt x="5482" y="43"/>
                    <a:pt x="5340" y="43"/>
                  </a:cubicBezTo>
                  <a:lnTo>
                    <a:pt x="19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defRPr/>
              </a:pPr>
              <a:endParaRPr/>
            </a:p>
          </p:txBody>
        </p:sp>
        <p:sp>
          <p:nvSpPr>
            <p:cNvPr id="4221" name="Google Shape;181;p17"/>
            <p:cNvSpPr>
              <a:spLocks/>
            </p:cNvSpPr>
            <p:nvPr/>
          </p:nvSpPr>
          <p:spPr bwMode="auto">
            <a:xfrm>
              <a:off x="5097670" y="3445718"/>
              <a:ext cx="647451" cy="356432"/>
            </a:xfrm>
            <a:custGeom>
              <a:avLst/>
              <a:gdLst>
                <a:gd name="T0" fmla="*/ 14187 w 8443"/>
                <a:gd name="T1" fmla="*/ 77 h 4648"/>
                <a:gd name="T2" fmla="*/ 6518 w 8443"/>
                <a:gd name="T3" fmla="*/ 2224 h 4648"/>
                <a:gd name="T4" fmla="*/ 5368 w 8443"/>
                <a:gd name="T5" fmla="*/ 3604 h 4648"/>
                <a:gd name="T6" fmla="*/ 5368 w 8443"/>
                <a:gd name="T7" fmla="*/ 3604 h 4648"/>
                <a:gd name="T8" fmla="*/ 11963 w 8443"/>
                <a:gd name="T9" fmla="*/ 1150 h 4648"/>
                <a:gd name="T10" fmla="*/ 215101 w 8443"/>
                <a:gd name="T11" fmla="*/ 1150 h 4648"/>
                <a:gd name="T12" fmla="*/ 49999 w 8443"/>
                <a:gd name="T13" fmla="*/ 77 h 4648"/>
                <a:gd name="T14" fmla="*/ 14187 w 8443"/>
                <a:gd name="T15" fmla="*/ 77 h 4648"/>
                <a:gd name="T16" fmla="*/ 5368 w 8443"/>
                <a:gd name="T17" fmla="*/ 3604 h 4648"/>
                <a:gd name="T18" fmla="*/ 5368 w 8443"/>
                <a:gd name="T19" fmla="*/ 3604 h 4648"/>
                <a:gd name="T20" fmla="*/ 4371 w 8443"/>
                <a:gd name="T21" fmla="*/ 4448 h 4648"/>
                <a:gd name="T22" fmla="*/ 0 w 8443"/>
                <a:gd name="T23" fmla="*/ 15260 h 4648"/>
                <a:gd name="T24" fmla="*/ 2224 w 8443"/>
                <a:gd name="T25" fmla="*/ 18558 h 4648"/>
                <a:gd name="T26" fmla="*/ 2224 w 8443"/>
                <a:gd name="T27" fmla="*/ 13113 h 4648"/>
                <a:gd name="T28" fmla="*/ 5368 w 8443"/>
                <a:gd name="T29" fmla="*/ 3604 h 4648"/>
                <a:gd name="T30" fmla="*/ 215101 w 8443"/>
                <a:gd name="T31" fmla="*/ 1150 h 4648"/>
                <a:gd name="T32" fmla="*/ 330282 w 8443"/>
                <a:gd name="T33" fmla="*/ 2224 h 4648"/>
                <a:gd name="T34" fmla="*/ 410648 w 8443"/>
                <a:gd name="T35" fmla="*/ 2224 h 4648"/>
                <a:gd name="T36" fmla="*/ 424758 w 8443"/>
                <a:gd name="T37" fmla="*/ 8742 h 4648"/>
                <a:gd name="T38" fmla="*/ 432350 w 8443"/>
                <a:gd name="T39" fmla="*/ 21779 h 4648"/>
                <a:gd name="T40" fmla="*/ 438868 w 8443"/>
                <a:gd name="T41" fmla="*/ 38112 h 4648"/>
                <a:gd name="T42" fmla="*/ 557270 w 8443"/>
                <a:gd name="T43" fmla="*/ 320543 h 4648"/>
                <a:gd name="T44" fmla="*/ 557270 w 8443"/>
                <a:gd name="T45" fmla="*/ 322691 h 4648"/>
                <a:gd name="T46" fmla="*/ 559417 w 8443"/>
                <a:gd name="T47" fmla="*/ 322691 h 4648"/>
                <a:gd name="T48" fmla="*/ 632497 w 8443"/>
                <a:gd name="T49" fmla="*/ 327752 h 4648"/>
                <a:gd name="T50" fmla="*/ 632497 w 8443"/>
                <a:gd name="T51" fmla="*/ 327752 h 4648"/>
                <a:gd name="T52" fmla="*/ 587713 w 8443"/>
                <a:gd name="T53" fmla="*/ 351984 h 4648"/>
                <a:gd name="T54" fmla="*/ 587713 w 8443"/>
                <a:gd name="T55" fmla="*/ 351984 h 4648"/>
                <a:gd name="T56" fmla="*/ 275912 w 8443"/>
                <a:gd name="T57" fmla="*/ 347690 h 4648"/>
                <a:gd name="T58" fmla="*/ 206436 w 8443"/>
                <a:gd name="T59" fmla="*/ 346616 h 4648"/>
                <a:gd name="T60" fmla="*/ 173845 w 8443"/>
                <a:gd name="T61" fmla="*/ 346616 h 4648"/>
                <a:gd name="T62" fmla="*/ 147772 w 8443"/>
                <a:gd name="T63" fmla="*/ 331356 h 4648"/>
                <a:gd name="T64" fmla="*/ 98847 w 8443"/>
                <a:gd name="T65" fmla="*/ 224917 h 4648"/>
                <a:gd name="T66" fmla="*/ 29370 w 8443"/>
                <a:gd name="T67" fmla="*/ 70704 h 4648"/>
                <a:gd name="T68" fmla="*/ 9816 w 8443"/>
                <a:gd name="T69" fmla="*/ 29370 h 4648"/>
                <a:gd name="T70" fmla="*/ 4371 w 8443"/>
                <a:gd name="T71" fmla="*/ 18558 h 4648"/>
                <a:gd name="T72" fmla="*/ 3297 w 8443"/>
                <a:gd name="T73" fmla="*/ 15260 h 4648"/>
                <a:gd name="T74" fmla="*/ 3297 w 8443"/>
                <a:gd name="T75" fmla="*/ 15260 h 4648"/>
                <a:gd name="T76" fmla="*/ 4371 w 8443"/>
                <a:gd name="T77" fmla="*/ 19631 h 4648"/>
                <a:gd name="T78" fmla="*/ 8742 w 8443"/>
                <a:gd name="T79" fmla="*/ 30521 h 4648"/>
                <a:gd name="T80" fmla="*/ 27223 w 8443"/>
                <a:gd name="T81" fmla="*/ 71777 h 4648"/>
                <a:gd name="T82" fmla="*/ 96700 w 8443"/>
                <a:gd name="T83" fmla="*/ 225991 h 4648"/>
                <a:gd name="T84" fmla="*/ 145625 w 8443"/>
                <a:gd name="T85" fmla="*/ 333580 h 4648"/>
                <a:gd name="T86" fmla="*/ 172771 w 8443"/>
                <a:gd name="T87" fmla="*/ 350911 h 4648"/>
                <a:gd name="T88" fmla="*/ 206436 w 8443"/>
                <a:gd name="T89" fmla="*/ 350911 h 4648"/>
                <a:gd name="T90" fmla="*/ 275912 w 8443"/>
                <a:gd name="T91" fmla="*/ 351984 h 4648"/>
                <a:gd name="T92" fmla="*/ 588787 w 8443"/>
                <a:gd name="T93" fmla="*/ 356355 h 4648"/>
                <a:gd name="T94" fmla="*/ 640933 w 8443"/>
                <a:gd name="T95" fmla="*/ 329209 h 4648"/>
                <a:gd name="T96" fmla="*/ 647451 w 8443"/>
                <a:gd name="T97" fmla="*/ 325911 h 4648"/>
                <a:gd name="T98" fmla="*/ 639859 w 8443"/>
                <a:gd name="T99" fmla="*/ 325911 h 4648"/>
                <a:gd name="T100" fmla="*/ 639859 w 8443"/>
                <a:gd name="T101" fmla="*/ 323764 h 4648"/>
                <a:gd name="T102" fmla="*/ 635872 w 8443"/>
                <a:gd name="T103" fmla="*/ 325911 h 4648"/>
                <a:gd name="T104" fmla="*/ 635872 w 8443"/>
                <a:gd name="T105" fmla="*/ 325911 h 4648"/>
                <a:gd name="T106" fmla="*/ 560107 w 8443"/>
                <a:gd name="T107" fmla="*/ 320620 h 4648"/>
                <a:gd name="T108" fmla="*/ 560107 w 8443"/>
                <a:gd name="T109" fmla="*/ 320620 h 4648"/>
                <a:gd name="T110" fmla="*/ 442165 w 8443"/>
                <a:gd name="T111" fmla="*/ 39186 h 4648"/>
                <a:gd name="T112" fmla="*/ 435647 w 8443"/>
                <a:gd name="T113" fmla="*/ 22852 h 4648"/>
                <a:gd name="T114" fmla="*/ 425832 w 8443"/>
                <a:gd name="T115" fmla="*/ 7669 h 4648"/>
                <a:gd name="T116" fmla="*/ 409574 w 8443"/>
                <a:gd name="T117" fmla="*/ 1150 h 4648"/>
                <a:gd name="T118" fmla="*/ 215101 w 8443"/>
                <a:gd name="T119" fmla="*/ 1150 h 464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8443" h="4648" extrusionOk="0">
                  <a:moveTo>
                    <a:pt x="185" y="1"/>
                  </a:moveTo>
                  <a:cubicBezTo>
                    <a:pt x="142" y="1"/>
                    <a:pt x="114" y="15"/>
                    <a:pt x="85" y="29"/>
                  </a:cubicBezTo>
                  <a:cubicBezTo>
                    <a:pt x="80" y="35"/>
                    <a:pt x="74" y="41"/>
                    <a:pt x="70" y="47"/>
                  </a:cubicBezTo>
                  <a:cubicBezTo>
                    <a:pt x="97" y="26"/>
                    <a:pt x="132" y="15"/>
                    <a:pt x="156" y="15"/>
                  </a:cubicBezTo>
                  <a:lnTo>
                    <a:pt x="2805" y="15"/>
                  </a:lnTo>
                  <a:lnTo>
                    <a:pt x="652" y="1"/>
                  </a:lnTo>
                  <a:lnTo>
                    <a:pt x="185" y="1"/>
                  </a:lnTo>
                  <a:close/>
                  <a:moveTo>
                    <a:pt x="70" y="47"/>
                  </a:moveTo>
                  <a:lnTo>
                    <a:pt x="70" y="47"/>
                  </a:lnTo>
                  <a:cubicBezTo>
                    <a:pt x="65" y="50"/>
                    <a:pt x="61" y="54"/>
                    <a:pt x="57" y="58"/>
                  </a:cubicBezTo>
                  <a:cubicBezTo>
                    <a:pt x="15" y="86"/>
                    <a:pt x="0" y="143"/>
                    <a:pt x="0" y="199"/>
                  </a:cubicBezTo>
                  <a:cubicBezTo>
                    <a:pt x="0" y="213"/>
                    <a:pt x="15" y="228"/>
                    <a:pt x="29" y="242"/>
                  </a:cubicBezTo>
                  <a:cubicBezTo>
                    <a:pt x="29" y="213"/>
                    <a:pt x="29" y="199"/>
                    <a:pt x="29" y="171"/>
                  </a:cubicBezTo>
                  <a:cubicBezTo>
                    <a:pt x="29" y="122"/>
                    <a:pt x="39" y="84"/>
                    <a:pt x="70" y="47"/>
                  </a:cubicBezTo>
                  <a:close/>
                  <a:moveTo>
                    <a:pt x="2805" y="15"/>
                  </a:moveTo>
                  <a:lnTo>
                    <a:pt x="4307" y="29"/>
                  </a:lnTo>
                  <a:lnTo>
                    <a:pt x="5355" y="29"/>
                  </a:lnTo>
                  <a:cubicBezTo>
                    <a:pt x="5426" y="43"/>
                    <a:pt x="5482" y="72"/>
                    <a:pt x="5539" y="114"/>
                  </a:cubicBezTo>
                  <a:cubicBezTo>
                    <a:pt x="5581" y="157"/>
                    <a:pt x="5624" y="228"/>
                    <a:pt x="5638" y="284"/>
                  </a:cubicBezTo>
                  <a:cubicBezTo>
                    <a:pt x="5666" y="355"/>
                    <a:pt x="5695" y="426"/>
                    <a:pt x="5723" y="497"/>
                  </a:cubicBezTo>
                  <a:cubicBezTo>
                    <a:pt x="6205" y="1630"/>
                    <a:pt x="6715" y="2876"/>
                    <a:pt x="7267" y="4180"/>
                  </a:cubicBezTo>
                  <a:lnTo>
                    <a:pt x="7267" y="4208"/>
                  </a:lnTo>
                  <a:lnTo>
                    <a:pt x="7295" y="4208"/>
                  </a:lnTo>
                  <a:lnTo>
                    <a:pt x="8248" y="4274"/>
                  </a:lnTo>
                  <a:lnTo>
                    <a:pt x="7664" y="4590"/>
                  </a:lnTo>
                  <a:lnTo>
                    <a:pt x="3598" y="4534"/>
                  </a:lnTo>
                  <a:lnTo>
                    <a:pt x="2692" y="4520"/>
                  </a:lnTo>
                  <a:lnTo>
                    <a:pt x="2267" y="4520"/>
                  </a:lnTo>
                  <a:cubicBezTo>
                    <a:pt x="2125" y="4505"/>
                    <a:pt x="2012" y="4435"/>
                    <a:pt x="1927" y="4321"/>
                  </a:cubicBezTo>
                  <a:cubicBezTo>
                    <a:pt x="1700" y="3825"/>
                    <a:pt x="1488" y="3358"/>
                    <a:pt x="1289" y="2933"/>
                  </a:cubicBezTo>
                  <a:cubicBezTo>
                    <a:pt x="907" y="2083"/>
                    <a:pt x="595" y="1403"/>
                    <a:pt x="383" y="922"/>
                  </a:cubicBezTo>
                  <a:lnTo>
                    <a:pt x="128" y="383"/>
                  </a:lnTo>
                  <a:lnTo>
                    <a:pt x="57" y="242"/>
                  </a:lnTo>
                  <a:cubicBezTo>
                    <a:pt x="57" y="228"/>
                    <a:pt x="43" y="213"/>
                    <a:pt x="43" y="199"/>
                  </a:cubicBezTo>
                  <a:cubicBezTo>
                    <a:pt x="43" y="213"/>
                    <a:pt x="43" y="228"/>
                    <a:pt x="57" y="256"/>
                  </a:cubicBezTo>
                  <a:lnTo>
                    <a:pt x="114" y="398"/>
                  </a:lnTo>
                  <a:cubicBezTo>
                    <a:pt x="170" y="525"/>
                    <a:pt x="255" y="709"/>
                    <a:pt x="355" y="936"/>
                  </a:cubicBezTo>
                  <a:lnTo>
                    <a:pt x="1261" y="2947"/>
                  </a:lnTo>
                  <a:cubicBezTo>
                    <a:pt x="1459" y="3372"/>
                    <a:pt x="1658" y="3840"/>
                    <a:pt x="1899" y="4350"/>
                  </a:cubicBezTo>
                  <a:cubicBezTo>
                    <a:pt x="1969" y="4477"/>
                    <a:pt x="2111" y="4562"/>
                    <a:pt x="2253" y="4576"/>
                  </a:cubicBezTo>
                  <a:lnTo>
                    <a:pt x="2692" y="4576"/>
                  </a:lnTo>
                  <a:lnTo>
                    <a:pt x="3598" y="4590"/>
                  </a:lnTo>
                  <a:lnTo>
                    <a:pt x="7678" y="4647"/>
                  </a:lnTo>
                  <a:lnTo>
                    <a:pt x="8358" y="4293"/>
                  </a:lnTo>
                  <a:lnTo>
                    <a:pt x="8443" y="4250"/>
                  </a:lnTo>
                  <a:lnTo>
                    <a:pt x="8344" y="4250"/>
                  </a:lnTo>
                  <a:lnTo>
                    <a:pt x="8344" y="4222"/>
                  </a:lnTo>
                  <a:lnTo>
                    <a:pt x="8292" y="4250"/>
                  </a:lnTo>
                  <a:lnTo>
                    <a:pt x="7304" y="4181"/>
                  </a:lnTo>
                  <a:lnTo>
                    <a:pt x="5766" y="511"/>
                  </a:lnTo>
                  <a:lnTo>
                    <a:pt x="5681" y="298"/>
                  </a:lnTo>
                  <a:cubicBezTo>
                    <a:pt x="5652" y="228"/>
                    <a:pt x="5610" y="157"/>
                    <a:pt x="5553" y="100"/>
                  </a:cubicBezTo>
                  <a:cubicBezTo>
                    <a:pt x="5496" y="43"/>
                    <a:pt x="5426" y="15"/>
                    <a:pt x="5341" y="15"/>
                  </a:cubicBezTo>
                  <a:lnTo>
                    <a:pt x="2805" y="1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127" name="Google Shape;182;p17"/>
            <p:cNvSpPr/>
            <p:nvPr/>
          </p:nvSpPr>
          <p:spPr>
            <a:xfrm>
              <a:off x="5498782" y="3449682"/>
              <a:ext cx="146079" cy="353985"/>
            </a:xfrm>
            <a:custGeom>
              <a:avLst/>
              <a:gdLst/>
              <a:ahLst/>
              <a:cxnLst/>
              <a:rect l="l" t="t" r="r" b="b"/>
              <a:pathLst>
                <a:path w="1885" h="4605" extrusionOk="0">
                  <a:moveTo>
                    <a:pt x="0" y="1"/>
                  </a:moveTo>
                  <a:cubicBezTo>
                    <a:pt x="0" y="15"/>
                    <a:pt x="0" y="29"/>
                    <a:pt x="15" y="43"/>
                  </a:cubicBezTo>
                  <a:cubicBezTo>
                    <a:pt x="15" y="15"/>
                    <a:pt x="1" y="1"/>
                    <a:pt x="0" y="1"/>
                  </a:cubicBezTo>
                  <a:close/>
                  <a:moveTo>
                    <a:pt x="15" y="43"/>
                  </a:moveTo>
                  <a:lnTo>
                    <a:pt x="15" y="43"/>
                  </a:lnTo>
                  <a:cubicBezTo>
                    <a:pt x="29" y="86"/>
                    <a:pt x="43" y="128"/>
                    <a:pt x="57" y="185"/>
                  </a:cubicBezTo>
                  <a:cubicBezTo>
                    <a:pt x="100" y="298"/>
                    <a:pt x="156" y="468"/>
                    <a:pt x="241" y="680"/>
                  </a:cubicBezTo>
                  <a:cubicBezTo>
                    <a:pt x="397" y="1105"/>
                    <a:pt x="624" y="1686"/>
                    <a:pt x="893" y="2324"/>
                  </a:cubicBezTo>
                  <a:cubicBezTo>
                    <a:pt x="1148" y="2947"/>
                    <a:pt x="1403" y="3528"/>
                    <a:pt x="1573" y="3938"/>
                  </a:cubicBezTo>
                  <a:lnTo>
                    <a:pt x="1799" y="4420"/>
                  </a:lnTo>
                  <a:lnTo>
                    <a:pt x="1856" y="4562"/>
                  </a:lnTo>
                  <a:cubicBezTo>
                    <a:pt x="1856" y="4576"/>
                    <a:pt x="1870" y="4590"/>
                    <a:pt x="1884" y="4604"/>
                  </a:cubicBezTo>
                  <a:cubicBezTo>
                    <a:pt x="1870" y="4590"/>
                    <a:pt x="1870" y="4576"/>
                    <a:pt x="1870" y="4548"/>
                  </a:cubicBezTo>
                  <a:lnTo>
                    <a:pt x="1814" y="4420"/>
                  </a:lnTo>
                  <a:lnTo>
                    <a:pt x="1615" y="3924"/>
                  </a:lnTo>
                  <a:cubicBezTo>
                    <a:pt x="1445" y="3499"/>
                    <a:pt x="1205" y="2933"/>
                    <a:pt x="950" y="2295"/>
                  </a:cubicBezTo>
                  <a:cubicBezTo>
                    <a:pt x="680" y="1672"/>
                    <a:pt x="454" y="1091"/>
                    <a:pt x="284" y="666"/>
                  </a:cubicBezTo>
                  <a:cubicBezTo>
                    <a:pt x="199" y="468"/>
                    <a:pt x="128" y="298"/>
                    <a:pt x="85" y="171"/>
                  </a:cubicBezTo>
                  <a:lnTo>
                    <a:pt x="15" y="43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defRPr/>
              </a:pPr>
              <a:endParaRPr/>
            </a:p>
          </p:txBody>
        </p:sp>
        <p:sp>
          <p:nvSpPr>
            <p:cNvPr id="128" name="Google Shape;183;p17"/>
            <p:cNvSpPr/>
            <p:nvPr/>
          </p:nvSpPr>
          <p:spPr>
            <a:xfrm>
              <a:off x="5341587" y="3595721"/>
              <a:ext cx="46047" cy="41272"/>
            </a:xfrm>
            <a:custGeom>
              <a:avLst/>
              <a:gdLst/>
              <a:ahLst/>
              <a:cxnLst/>
              <a:rect l="l" t="t" r="r" b="b"/>
              <a:pathLst>
                <a:path w="610" h="533" extrusionOk="0">
                  <a:moveTo>
                    <a:pt x="355" y="1"/>
                  </a:moveTo>
                  <a:cubicBezTo>
                    <a:pt x="114" y="1"/>
                    <a:pt x="0" y="284"/>
                    <a:pt x="170" y="454"/>
                  </a:cubicBezTo>
                  <a:cubicBezTo>
                    <a:pt x="220" y="508"/>
                    <a:pt x="283" y="532"/>
                    <a:pt x="346" y="532"/>
                  </a:cubicBezTo>
                  <a:cubicBezTo>
                    <a:pt x="478" y="532"/>
                    <a:pt x="609" y="424"/>
                    <a:pt x="609" y="270"/>
                  </a:cubicBezTo>
                  <a:cubicBezTo>
                    <a:pt x="609" y="114"/>
                    <a:pt x="496" y="1"/>
                    <a:pt x="35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defRPr/>
              </a:pPr>
              <a:endParaRPr/>
            </a:p>
          </p:txBody>
        </p:sp>
        <p:sp>
          <p:nvSpPr>
            <p:cNvPr id="4224" name="Google Shape;184;p17"/>
            <p:cNvSpPr>
              <a:spLocks/>
            </p:cNvSpPr>
            <p:nvPr/>
          </p:nvSpPr>
          <p:spPr bwMode="auto">
            <a:xfrm>
              <a:off x="5728785" y="3113366"/>
              <a:ext cx="59814" cy="215178"/>
            </a:xfrm>
            <a:custGeom>
              <a:avLst/>
              <a:gdLst>
                <a:gd name="T0" fmla="*/ 59737 w 780"/>
                <a:gd name="T1" fmla="*/ 0 h 2806"/>
                <a:gd name="T2" fmla="*/ 59737 w 780"/>
                <a:gd name="T3" fmla="*/ 0 h 2806"/>
                <a:gd name="T4" fmla="*/ 55443 w 780"/>
                <a:gd name="T5" fmla="*/ 7668 h 2806"/>
                <a:gd name="T6" fmla="*/ 44554 w 780"/>
                <a:gd name="T7" fmla="*/ 28297 h 2806"/>
                <a:gd name="T8" fmla="*/ 16334 w 780"/>
                <a:gd name="T9" fmla="*/ 103218 h 2806"/>
                <a:gd name="T10" fmla="*/ 1074 w 780"/>
                <a:gd name="T11" fmla="*/ 181437 h 2806"/>
                <a:gd name="T12" fmla="*/ 0 w 780"/>
                <a:gd name="T13" fmla="*/ 205362 h 2806"/>
                <a:gd name="T14" fmla="*/ 0 w 780"/>
                <a:gd name="T15" fmla="*/ 215101 h 2806"/>
                <a:gd name="T16" fmla="*/ 4371 w 780"/>
                <a:gd name="T17" fmla="*/ 182510 h 2806"/>
                <a:gd name="T18" fmla="*/ 19555 w 780"/>
                <a:gd name="T19" fmla="*/ 104292 h 2806"/>
                <a:gd name="T20" fmla="*/ 46701 w 780"/>
                <a:gd name="T21" fmla="*/ 30444 h 2806"/>
                <a:gd name="T22" fmla="*/ 59737 w 780"/>
                <a:gd name="T23" fmla="*/ 0 h 280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80" h="2806" extrusionOk="0">
                  <a:moveTo>
                    <a:pt x="779" y="0"/>
                  </a:moveTo>
                  <a:lnTo>
                    <a:pt x="779" y="0"/>
                  </a:lnTo>
                  <a:cubicBezTo>
                    <a:pt x="779" y="0"/>
                    <a:pt x="765" y="29"/>
                    <a:pt x="723" y="100"/>
                  </a:cubicBezTo>
                  <a:cubicBezTo>
                    <a:pt x="694" y="156"/>
                    <a:pt x="638" y="255"/>
                    <a:pt x="581" y="369"/>
                  </a:cubicBezTo>
                  <a:cubicBezTo>
                    <a:pt x="425" y="695"/>
                    <a:pt x="298" y="1020"/>
                    <a:pt x="213" y="1346"/>
                  </a:cubicBezTo>
                  <a:cubicBezTo>
                    <a:pt x="114" y="1686"/>
                    <a:pt x="43" y="2026"/>
                    <a:pt x="14" y="2366"/>
                  </a:cubicBezTo>
                  <a:cubicBezTo>
                    <a:pt x="0" y="2508"/>
                    <a:pt x="0" y="2607"/>
                    <a:pt x="0" y="2678"/>
                  </a:cubicBezTo>
                  <a:cubicBezTo>
                    <a:pt x="0" y="2720"/>
                    <a:pt x="0" y="2763"/>
                    <a:pt x="0" y="2805"/>
                  </a:cubicBezTo>
                  <a:cubicBezTo>
                    <a:pt x="14" y="2805"/>
                    <a:pt x="29" y="2635"/>
                    <a:pt x="57" y="2380"/>
                  </a:cubicBezTo>
                  <a:cubicBezTo>
                    <a:pt x="99" y="2040"/>
                    <a:pt x="170" y="1700"/>
                    <a:pt x="255" y="1360"/>
                  </a:cubicBezTo>
                  <a:cubicBezTo>
                    <a:pt x="354" y="1034"/>
                    <a:pt x="468" y="709"/>
                    <a:pt x="609" y="397"/>
                  </a:cubicBezTo>
                  <a:cubicBezTo>
                    <a:pt x="723" y="156"/>
                    <a:pt x="779" y="1"/>
                    <a:pt x="77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225" name="Google Shape;185;p17"/>
            <p:cNvSpPr>
              <a:spLocks/>
            </p:cNvSpPr>
            <p:nvPr/>
          </p:nvSpPr>
          <p:spPr bwMode="auto">
            <a:xfrm>
              <a:off x="6163280" y="3014519"/>
              <a:ext cx="247693" cy="337874"/>
            </a:xfrm>
            <a:custGeom>
              <a:avLst/>
              <a:gdLst>
                <a:gd name="T0" fmla="*/ 93402 w 3230"/>
                <a:gd name="T1" fmla="*/ 0 h 4406"/>
                <a:gd name="T2" fmla="*/ 93402 w 3230"/>
                <a:gd name="T3" fmla="*/ 0 h 4406"/>
                <a:gd name="T4" fmla="*/ 91715 w 3230"/>
                <a:gd name="T5" fmla="*/ 690 h 4406"/>
                <a:gd name="T6" fmla="*/ 91715 w 3230"/>
                <a:gd name="T7" fmla="*/ 690 h 4406"/>
                <a:gd name="T8" fmla="*/ 93402 w 3230"/>
                <a:gd name="T9" fmla="*/ 0 h 4406"/>
                <a:gd name="T10" fmla="*/ 91715 w 3230"/>
                <a:gd name="T11" fmla="*/ 690 h 4406"/>
                <a:gd name="T12" fmla="*/ 91715 w 3230"/>
                <a:gd name="T13" fmla="*/ 690 h 4406"/>
                <a:gd name="T14" fmla="*/ 86884 w 3230"/>
                <a:gd name="T15" fmla="*/ 2224 h 4406"/>
                <a:gd name="T16" fmla="*/ 70627 w 3230"/>
                <a:gd name="T17" fmla="*/ 8742 h 4406"/>
                <a:gd name="T18" fmla="*/ 23926 w 3230"/>
                <a:gd name="T19" fmla="*/ 53219 h 4406"/>
                <a:gd name="T20" fmla="*/ 2224 w 3230"/>
                <a:gd name="T21" fmla="*/ 147772 h 4406"/>
                <a:gd name="T22" fmla="*/ 6518 w 3230"/>
                <a:gd name="T23" fmla="*/ 266174 h 4406"/>
                <a:gd name="T24" fmla="*/ 11963 w 3230"/>
                <a:gd name="T25" fmla="*/ 335650 h 4406"/>
                <a:gd name="T26" fmla="*/ 11963 w 3230"/>
                <a:gd name="T27" fmla="*/ 337874 h 4406"/>
                <a:gd name="T28" fmla="*/ 13036 w 3230"/>
                <a:gd name="T29" fmla="*/ 337874 h 4406"/>
                <a:gd name="T30" fmla="*/ 181437 w 3230"/>
                <a:gd name="T31" fmla="*/ 325911 h 4406"/>
                <a:gd name="T32" fmla="*/ 230285 w 3230"/>
                <a:gd name="T33" fmla="*/ 321540 h 4406"/>
                <a:gd name="T34" fmla="*/ 243322 w 3230"/>
                <a:gd name="T35" fmla="*/ 320467 h 4406"/>
                <a:gd name="T36" fmla="*/ 247693 w 3230"/>
                <a:gd name="T37" fmla="*/ 320467 h 4406"/>
                <a:gd name="T38" fmla="*/ 243322 w 3230"/>
                <a:gd name="T39" fmla="*/ 319393 h 4406"/>
                <a:gd name="T40" fmla="*/ 230285 w 3230"/>
                <a:gd name="T41" fmla="*/ 319393 h 4406"/>
                <a:gd name="T42" fmla="*/ 181437 w 3230"/>
                <a:gd name="T43" fmla="*/ 322614 h 4406"/>
                <a:gd name="T44" fmla="*/ 16104 w 3230"/>
                <a:gd name="T45" fmla="*/ 333350 h 4406"/>
                <a:gd name="T46" fmla="*/ 16104 w 3230"/>
                <a:gd name="T47" fmla="*/ 333350 h 4406"/>
                <a:gd name="T48" fmla="*/ 11963 w 3230"/>
                <a:gd name="T49" fmla="*/ 266174 h 4406"/>
                <a:gd name="T50" fmla="*/ 6518 w 3230"/>
                <a:gd name="T51" fmla="*/ 147772 h 4406"/>
                <a:gd name="T52" fmla="*/ 26073 w 3230"/>
                <a:gd name="T53" fmla="*/ 55443 h 4406"/>
                <a:gd name="T54" fmla="*/ 71701 w 3230"/>
                <a:gd name="T55" fmla="*/ 9816 h 4406"/>
                <a:gd name="T56" fmla="*/ 91715 w 3230"/>
                <a:gd name="T57" fmla="*/ 690 h 440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30" h="4406" extrusionOk="0">
                  <a:moveTo>
                    <a:pt x="1218" y="0"/>
                  </a:moveTo>
                  <a:lnTo>
                    <a:pt x="1218" y="0"/>
                  </a:lnTo>
                  <a:cubicBezTo>
                    <a:pt x="1218" y="0"/>
                    <a:pt x="1211" y="3"/>
                    <a:pt x="1196" y="9"/>
                  </a:cubicBezTo>
                  <a:cubicBezTo>
                    <a:pt x="1204" y="7"/>
                    <a:pt x="1211" y="4"/>
                    <a:pt x="1218" y="0"/>
                  </a:cubicBezTo>
                  <a:close/>
                  <a:moveTo>
                    <a:pt x="1196" y="9"/>
                  </a:moveTo>
                  <a:lnTo>
                    <a:pt x="1196" y="9"/>
                  </a:lnTo>
                  <a:cubicBezTo>
                    <a:pt x="1175" y="16"/>
                    <a:pt x="1154" y="18"/>
                    <a:pt x="1133" y="29"/>
                  </a:cubicBezTo>
                  <a:cubicBezTo>
                    <a:pt x="1063" y="43"/>
                    <a:pt x="992" y="71"/>
                    <a:pt x="921" y="114"/>
                  </a:cubicBezTo>
                  <a:cubicBezTo>
                    <a:pt x="666" y="241"/>
                    <a:pt x="454" y="454"/>
                    <a:pt x="312" y="694"/>
                  </a:cubicBezTo>
                  <a:cubicBezTo>
                    <a:pt x="99" y="1077"/>
                    <a:pt x="0" y="1502"/>
                    <a:pt x="29" y="1927"/>
                  </a:cubicBezTo>
                  <a:cubicBezTo>
                    <a:pt x="29" y="2408"/>
                    <a:pt x="57" y="2918"/>
                    <a:pt x="85" y="3471"/>
                  </a:cubicBezTo>
                  <a:cubicBezTo>
                    <a:pt x="114" y="3782"/>
                    <a:pt x="128" y="4094"/>
                    <a:pt x="156" y="4377"/>
                  </a:cubicBezTo>
                  <a:lnTo>
                    <a:pt x="156" y="4406"/>
                  </a:lnTo>
                  <a:lnTo>
                    <a:pt x="170" y="4406"/>
                  </a:lnTo>
                  <a:lnTo>
                    <a:pt x="2366" y="4250"/>
                  </a:lnTo>
                  <a:lnTo>
                    <a:pt x="3003" y="4193"/>
                  </a:lnTo>
                  <a:lnTo>
                    <a:pt x="3173" y="4179"/>
                  </a:lnTo>
                  <a:lnTo>
                    <a:pt x="3230" y="4179"/>
                  </a:lnTo>
                  <a:cubicBezTo>
                    <a:pt x="3216" y="4165"/>
                    <a:pt x="3202" y="4165"/>
                    <a:pt x="3173" y="4165"/>
                  </a:cubicBezTo>
                  <a:lnTo>
                    <a:pt x="3003" y="4165"/>
                  </a:lnTo>
                  <a:lnTo>
                    <a:pt x="2366" y="4207"/>
                  </a:lnTo>
                  <a:lnTo>
                    <a:pt x="210" y="4347"/>
                  </a:lnTo>
                  <a:cubicBezTo>
                    <a:pt x="183" y="4059"/>
                    <a:pt x="170" y="3772"/>
                    <a:pt x="156" y="3471"/>
                  </a:cubicBezTo>
                  <a:cubicBezTo>
                    <a:pt x="114" y="2918"/>
                    <a:pt x="85" y="2394"/>
                    <a:pt x="85" y="1927"/>
                  </a:cubicBezTo>
                  <a:cubicBezTo>
                    <a:pt x="43" y="1502"/>
                    <a:pt x="142" y="1091"/>
                    <a:pt x="340" y="723"/>
                  </a:cubicBezTo>
                  <a:cubicBezTo>
                    <a:pt x="482" y="468"/>
                    <a:pt x="680" y="270"/>
                    <a:pt x="935" y="128"/>
                  </a:cubicBezTo>
                  <a:cubicBezTo>
                    <a:pt x="1061" y="65"/>
                    <a:pt x="1155" y="26"/>
                    <a:pt x="1196" y="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  <p:sp>
          <p:nvSpPr>
            <p:cNvPr id="4226" name="Google Shape;186;p17"/>
            <p:cNvSpPr>
              <a:spLocks/>
            </p:cNvSpPr>
            <p:nvPr/>
          </p:nvSpPr>
          <p:spPr bwMode="auto">
            <a:xfrm>
              <a:off x="5906923" y="3316504"/>
              <a:ext cx="94553" cy="160808"/>
            </a:xfrm>
            <a:custGeom>
              <a:avLst/>
              <a:gdLst>
                <a:gd name="T0" fmla="*/ 2224 w 1233"/>
                <a:gd name="T1" fmla="*/ 0 h 2097"/>
                <a:gd name="T2" fmla="*/ 1150 w 1233"/>
                <a:gd name="T3" fmla="*/ 7592 h 2097"/>
                <a:gd name="T4" fmla="*/ 1150 w 1233"/>
                <a:gd name="T5" fmla="*/ 17407 h 2097"/>
                <a:gd name="T6" fmla="*/ 1150 w 1233"/>
                <a:gd name="T7" fmla="*/ 29370 h 2097"/>
                <a:gd name="T8" fmla="*/ 5445 w 1233"/>
                <a:gd name="T9" fmla="*/ 59737 h 2097"/>
                <a:gd name="T10" fmla="*/ 20628 w 1233"/>
                <a:gd name="T11" fmla="*/ 95626 h 2097"/>
                <a:gd name="T12" fmla="*/ 43481 w 1233"/>
                <a:gd name="T13" fmla="*/ 127143 h 2097"/>
                <a:gd name="T14" fmla="*/ 68480 w 1233"/>
                <a:gd name="T15" fmla="*/ 147772 h 2097"/>
                <a:gd name="T16" fmla="*/ 78219 w 1233"/>
                <a:gd name="T17" fmla="*/ 154290 h 2097"/>
                <a:gd name="T18" fmla="*/ 86961 w 1233"/>
                <a:gd name="T19" fmla="*/ 157511 h 2097"/>
                <a:gd name="T20" fmla="*/ 93479 w 1233"/>
                <a:gd name="T21" fmla="*/ 160808 h 2097"/>
                <a:gd name="T22" fmla="*/ 69554 w 1233"/>
                <a:gd name="T23" fmla="*/ 145548 h 2097"/>
                <a:gd name="T24" fmla="*/ 46701 w 1233"/>
                <a:gd name="T25" fmla="*/ 123846 h 2097"/>
                <a:gd name="T26" fmla="*/ 9816 w 1233"/>
                <a:gd name="T27" fmla="*/ 58664 h 2097"/>
                <a:gd name="T28" fmla="*/ 3297 w 1233"/>
                <a:gd name="T29" fmla="*/ 29370 h 2097"/>
                <a:gd name="T30" fmla="*/ 2224 w 1233"/>
                <a:gd name="T31" fmla="*/ 0 h 209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33" h="2097" extrusionOk="0">
                  <a:moveTo>
                    <a:pt x="29" y="0"/>
                  </a:moveTo>
                  <a:cubicBezTo>
                    <a:pt x="15" y="29"/>
                    <a:pt x="15" y="71"/>
                    <a:pt x="15" y="99"/>
                  </a:cubicBezTo>
                  <a:cubicBezTo>
                    <a:pt x="0" y="142"/>
                    <a:pt x="0" y="184"/>
                    <a:pt x="15" y="227"/>
                  </a:cubicBezTo>
                  <a:cubicBezTo>
                    <a:pt x="0" y="269"/>
                    <a:pt x="0" y="326"/>
                    <a:pt x="15" y="383"/>
                  </a:cubicBezTo>
                  <a:cubicBezTo>
                    <a:pt x="15" y="510"/>
                    <a:pt x="43" y="652"/>
                    <a:pt x="71" y="779"/>
                  </a:cubicBezTo>
                  <a:cubicBezTo>
                    <a:pt x="128" y="949"/>
                    <a:pt x="184" y="1105"/>
                    <a:pt x="269" y="1247"/>
                  </a:cubicBezTo>
                  <a:cubicBezTo>
                    <a:pt x="354" y="1403"/>
                    <a:pt x="454" y="1530"/>
                    <a:pt x="567" y="1658"/>
                  </a:cubicBezTo>
                  <a:cubicBezTo>
                    <a:pt x="666" y="1757"/>
                    <a:pt x="779" y="1842"/>
                    <a:pt x="893" y="1927"/>
                  </a:cubicBezTo>
                  <a:cubicBezTo>
                    <a:pt x="935" y="1955"/>
                    <a:pt x="978" y="1983"/>
                    <a:pt x="1020" y="2012"/>
                  </a:cubicBezTo>
                  <a:cubicBezTo>
                    <a:pt x="1063" y="2026"/>
                    <a:pt x="1091" y="2040"/>
                    <a:pt x="1134" y="2054"/>
                  </a:cubicBezTo>
                  <a:cubicBezTo>
                    <a:pt x="1162" y="2083"/>
                    <a:pt x="1190" y="2083"/>
                    <a:pt x="1219" y="2097"/>
                  </a:cubicBezTo>
                  <a:cubicBezTo>
                    <a:pt x="1233" y="2083"/>
                    <a:pt x="1091" y="2026"/>
                    <a:pt x="907" y="1898"/>
                  </a:cubicBezTo>
                  <a:cubicBezTo>
                    <a:pt x="794" y="1813"/>
                    <a:pt x="694" y="1714"/>
                    <a:pt x="609" y="1615"/>
                  </a:cubicBezTo>
                  <a:cubicBezTo>
                    <a:pt x="383" y="1374"/>
                    <a:pt x="213" y="1091"/>
                    <a:pt x="128" y="765"/>
                  </a:cubicBezTo>
                  <a:cubicBezTo>
                    <a:pt x="85" y="638"/>
                    <a:pt x="57" y="510"/>
                    <a:pt x="43" y="383"/>
                  </a:cubicBezTo>
                  <a:cubicBezTo>
                    <a:pt x="29" y="142"/>
                    <a:pt x="43" y="0"/>
                    <a:pt x="2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ru-RU"/>
            </a:p>
          </p:txBody>
        </p:sp>
      </p:grpSp>
      <p:sp>
        <p:nvSpPr>
          <p:cNvPr id="133" name="Прямоугольник 132"/>
          <p:cNvSpPr/>
          <p:nvPr/>
        </p:nvSpPr>
        <p:spPr>
          <a:xfrm>
            <a:off x="2328282" y="568810"/>
            <a:ext cx="7381875" cy="4001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2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Әл</a:t>
            </a:r>
            <a:r>
              <a:rPr lang="ru-RU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-Фараби </a:t>
            </a:r>
            <a:r>
              <a:rPr lang="ru-RU" sz="2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атындағы</a:t>
            </a:r>
            <a:r>
              <a:rPr lang="ru-RU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2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ұлттық</a:t>
            </a:r>
            <a:r>
              <a:rPr lang="ru-RU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университеті</a:t>
            </a:r>
            <a:endParaRPr lang="ru-RU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4" name="Рисунок 133"/>
          <p:cNvPicPr>
            <a:picLocks noChangeAspect="1"/>
          </p:cNvPicPr>
          <p:nvPr/>
        </p:nvPicPr>
        <p:blipFill rotWithShape="1">
          <a:blip r:embed="rId2"/>
          <a:srcRect l="31973" t="6865" r="33294" b="7760"/>
          <a:stretch/>
        </p:blipFill>
        <p:spPr>
          <a:xfrm rot="10800000" flipV="1">
            <a:off x="5442594" y="419642"/>
            <a:ext cx="737102" cy="7573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788143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65131" y="248653"/>
            <a:ext cx="9637058" cy="6032583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Т.П.Смирнова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агрессивті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мінез-құлықты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леуметтік-педагогикалық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түзетудің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алты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бағытын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анықтайды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мазасыздық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төмендету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эмоцияларын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ж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адамдардың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сезімдерін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білуді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эмпатияны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дамыту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позитивті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өзін-өзі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бағалауды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дамыту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ашу-ызаңызды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леуметтік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тұрғыдан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білдіру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жолдарын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бекітілген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қолайлы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сілмен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қауіпсіз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ж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басқалар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сондай-ақ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жағымсыз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жағдайға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беру; -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ашу-ызасын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басқарудың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дістері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 т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сілдерін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үйрету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деструктивті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эмоцияларды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бақылауды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дамыту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м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селелік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сындарлы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мінез-құлық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сілдерін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үйрету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мінезқұлықтағы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деструктивті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элементтерді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жою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07085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84421" y="240632"/>
            <a:ext cx="10283461" cy="626774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Жасөспірімдердің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агрессивті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мінез-құлқын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тті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түзету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келесі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принциптер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қолданылды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жасөспіріммен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жасөспірімнің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басына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құрметпен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қарау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жасөспірімнің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ішкі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леміне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оң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көңіл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бөлу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жасөспірімнің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басын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бағаламау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оны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тұтастай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қабылдау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жасөспіріммен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ынтымақтастық-проблемалық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жағдайларға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беруде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ж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өзін-өзі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реттеу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ж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дағдыларын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дамытуда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сындарлы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көмек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77712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Балалармен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мұғалімдердің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жұмысы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жүргізіледі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Ашу-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ызамен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Агрессивті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ашуланудың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қолайлы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сілдеріне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үйрету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тану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ж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дағдыларына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ашулануды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тудыратын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жағдайларда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өзін-өзі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басқаруға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үйрету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Баланы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жағдайын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тануға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ж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сөйлесу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қажеттілігін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дамытуға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үйретудің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сілі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сурет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салу.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Эмпатия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сенім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жанашырлық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ж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т. б.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қабілеттерін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Эмпатия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жағдайын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сезіну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орнына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тұру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13967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69433" y="352925"/>
            <a:ext cx="9097053" cy="6152147"/>
          </a:xfrm>
        </p:spPr>
        <p:txBody>
          <a:bodyPr/>
          <a:lstStyle/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eriod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eriod"/>
            </a:pP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Девиантты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мінез-құлықты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леуметтік-педагогикалық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түзету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мінез-құлқындағы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кемшіліктерді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арнайы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леуметтік-педагогикалық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дістерінің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көмегімен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түзетуге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бағытталған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іс-шаралар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жүйесі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ойын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өзін-өзі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агрессияны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сублимациялау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жаттығу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топтарына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қатысу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т. б. </a:t>
            </a:r>
          </a:p>
          <a:p>
            <a:pPr marL="514350" indent="-514350" algn="just">
              <a:buAutoNum type="arabicPeriod"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леуметтік-педагогикалық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түзету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бағыттары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жасөспірімдермен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ата-аналармен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жасөспірімдермен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ата-аналармен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мұғалімдермен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бірлескен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00601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0315"/>
            <a:ext cx="10515600" cy="831662"/>
          </a:xfrm>
        </p:spPr>
        <p:txBody>
          <a:bodyPr>
            <a:normAutofit/>
          </a:bodyPr>
          <a:lstStyle/>
          <a:p>
            <a:pPr algn="ctr"/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ПАЙДАЛАНҒАН ӘДЕБИЕТТЕР: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0647" y="1290918"/>
            <a:ext cx="11483788" cy="4886045"/>
          </a:xfrm>
        </p:spPr>
        <p:txBody>
          <a:bodyPr/>
          <a:lstStyle/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1.Н.Әлқожаева Д.Ертарғынқызы «Девиантты мінез-құлықты балалармен жұмыс жүйесі» Оқу әдістемелік кешен Алматы «Қазақ университеті» 2013.-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80б.</a:t>
            </a:r>
          </a:p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Акажанова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А.Т. Девиантология [Текст]: учебное пособие/А.Т.Акажанова. - Алматы : Заң әдебиеті, 2008.-56 б.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8942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638419" y="415563"/>
            <a:ext cx="8911687" cy="1280890"/>
          </a:xfrm>
        </p:spPr>
        <p:txBody>
          <a:bodyPr/>
          <a:lstStyle/>
          <a:p>
            <a:pPr algn="ctr" eaLnBrk="1" hangingPunct="1"/>
            <a:r>
              <a:rPr lang="kk-KZ" altLang="ru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Жоспары:</a:t>
            </a:r>
            <a:endParaRPr lang="ru-RU" altLang="ru-KZ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90014699"/>
              </p:ext>
            </p:extLst>
          </p:nvPr>
        </p:nvGraphicFramePr>
        <p:xfrm>
          <a:off x="457200" y="1600200"/>
          <a:ext cx="11429999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77424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30306" y="152400"/>
            <a:ext cx="11761694" cy="1143000"/>
          </a:xfrm>
        </p:spPr>
        <p:txBody>
          <a:bodyPr/>
          <a:lstStyle/>
          <a:p>
            <a:pPr eaLnBrk="1" hangingPunct="1"/>
            <a:r>
              <a:rPr lang="kk-KZ" altLang="ru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Ауытқымалы (девиантты) мінез</a:t>
            </a:r>
            <a:r>
              <a:rPr lang="en-US" altLang="ru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altLang="ru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құлықтың негізгі белгілері:</a:t>
            </a:r>
            <a:endParaRPr lang="ru-RU" altLang="ru-KZ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845411482"/>
              </p:ext>
            </p:extLst>
          </p:nvPr>
        </p:nvGraphicFramePr>
        <p:xfrm>
          <a:off x="914400" y="1219200"/>
          <a:ext cx="10919012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13690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86334" y="136511"/>
            <a:ext cx="11510682" cy="854089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altLang="ru-KZ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Девианттылықтың</a:t>
            </a:r>
            <a:r>
              <a:rPr lang="ru-RU" altLang="ru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altLang="ru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шығу себептері</a:t>
            </a:r>
            <a:r>
              <a:rPr lang="ru-RU" altLang="ru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altLang="ru-KZ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4055635837"/>
              </p:ext>
            </p:extLst>
          </p:nvPr>
        </p:nvGraphicFramePr>
        <p:xfrm>
          <a:off x="632011" y="990600"/>
          <a:ext cx="11219329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76085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90422" y="232129"/>
            <a:ext cx="785756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Л.С.Мардахаевтың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түзету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түзетуге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бағытталған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психологиялық-педагогикалық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дістер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тұлғаның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леуметтік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даму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 н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тижесін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түзетуге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бағытталған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23530" y="1727958"/>
            <a:ext cx="662043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сөздікте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түзету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балалардың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психофизикалық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дамуындағы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кемшіліктерді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түзетуге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жеңілдетуге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бағытталған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шаралар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1364" y="3433004"/>
            <a:ext cx="1170919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А.Б.Петрова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леуметтік-педагогикалық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түзету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белгіленген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критерийлер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оңтайлы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модельге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йкес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келмейтін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леуметтік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ж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психикалық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даму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ерекшеліктерін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түзету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677766" y="4756443"/>
            <a:ext cx="835735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А.Осипова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леуметтік-педагогикалық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түзету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арнайы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құралдарының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көмегімен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мінез-құлқындағы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кемшіліктерді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түзетуге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бағытталған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іс-шаралар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7464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39806" y="308284"/>
            <a:ext cx="914848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Е.М.Скотарева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леуметтік-педагогикалық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түзету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«...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леуметтік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-м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дени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ж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даму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нормаларын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білуге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сүйене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леуметтік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ж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психикалық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дамуының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бұзылуын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түзету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мақсатында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леуметтік-педагогикалық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жүйесіне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негізделген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мұғалімнің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психологтың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ж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ата-ананың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бірлескен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сіби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қызметінің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нысаны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137212" y="3090924"/>
            <a:ext cx="714487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Түзету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мінез-құлқындағы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кемшіліктерді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арнайы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леуметтік-педагогикалық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дістерінің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көмегімен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түзетуге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бағытталған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шаралар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74275" y="4862184"/>
            <a:ext cx="88795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Д.Б.Эльконин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түзетудің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анықтайды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- 1)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дамудың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ауытқу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белгілеріне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бағытталған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симптоматикалық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дамудың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ауытқуларының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көзі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себептерін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жоятын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түзету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227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педагогтің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функцияналдық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15353"/>
            <a:ext cx="10515600" cy="5042647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Тәрбиелік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ересектердің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мінез-құлқы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іс-әрекетіне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әсер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етуді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жанұялардың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қоғамдық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тұлғалық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ерекшеліктері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сүру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жағдайларын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теріс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әсерлерді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Ұйымдастырушылық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ересектердің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педагогтардың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шешудегі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қоғамдық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құнды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іс-әрекетін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жоспарлар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орындалуын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әзірлеу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Прогностикалық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микроқоғамның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бағдарламалауға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болжауға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жобалауға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Ұйымдастырушылық-коммуникативтік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бірлескен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демалысты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отбасымен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мекемелердің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әрекеттесуін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орнату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239247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487362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kk-KZ" altLang="ru-KZ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Түзетудің деңгейлері:</a:t>
            </a:r>
            <a:endParaRPr lang="ru-RU" altLang="ru-KZ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583812432"/>
              </p:ext>
            </p:extLst>
          </p:nvPr>
        </p:nvGraphicFramePr>
        <p:xfrm>
          <a:off x="112058" y="954741"/>
          <a:ext cx="11967883" cy="57956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761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52854" y="433137"/>
            <a:ext cx="8439735" cy="5454315"/>
          </a:xfrm>
        </p:spPr>
        <p:txBody>
          <a:bodyPr>
            <a:normAutofit/>
          </a:bodyPr>
          <a:lstStyle/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Жасөспіріммен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леуметтік-педагогикалық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түзету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жұмыстарын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келесі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Даму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картасы-баланың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жас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ерекшелігі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жиынтығы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Түзету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картасы-əлеуметтік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педагог пен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психологтың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түзету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тактикасы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стратегиясы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Түзету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сабақтарының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хаттамалары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леуметтік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мұғалімнің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баламен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рекеттесуінің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процедуралық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бағытының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ерекшеліктерін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бекіту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5643946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2575</TotalTime>
  <Words>898</Words>
  <Application>Microsoft Office PowerPoint</Application>
  <PresentationFormat>Широкоэкранный</PresentationFormat>
  <Paragraphs>64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Century Gothic</vt:lpstr>
      <vt:lpstr>Times New Roman</vt:lpstr>
      <vt:lpstr>Wingdings 3</vt:lpstr>
      <vt:lpstr>Легкий дым</vt:lpstr>
      <vt:lpstr>Презентация PowerPoint</vt:lpstr>
      <vt:lpstr>Жоспары:</vt:lpstr>
      <vt:lpstr>Ауытқымалы (девиантты) мінез-құлықтың негізгі белгілері:</vt:lpstr>
      <vt:lpstr>Девианттылықтың шығу себептері: </vt:lpstr>
      <vt:lpstr>Презентация PowerPoint</vt:lpstr>
      <vt:lpstr>Презентация PowerPoint</vt:lpstr>
      <vt:lpstr>Әлеуметтік педагогтің функцияналдық қызметі </vt:lpstr>
      <vt:lpstr>Түзетудің деңгейлері:</vt:lpstr>
      <vt:lpstr>Презентация PowerPoint</vt:lpstr>
      <vt:lpstr>Презентация PowerPoint</vt:lpstr>
      <vt:lpstr>Презентация PowerPoint</vt:lpstr>
      <vt:lpstr>Балалармен мұғалімдердің жұмысы үш бағытта жүргізіледі:</vt:lpstr>
      <vt:lpstr>Презентация PowerPoint</vt:lpstr>
      <vt:lpstr>ПАЙДАЛАНҒАН ӘДЕБИЕТТЕР: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Учетная запись Майкрософт</dc:creator>
  <cp:lastModifiedBy>HP</cp:lastModifiedBy>
  <cp:revision>20</cp:revision>
  <dcterms:created xsi:type="dcterms:W3CDTF">2023-11-13T17:26:40Z</dcterms:created>
  <dcterms:modified xsi:type="dcterms:W3CDTF">2024-11-11T14:56:44Z</dcterms:modified>
</cp:coreProperties>
</file>